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9" r:id="rId5"/>
    <p:sldId id="262" r:id="rId6"/>
    <p:sldId id="263" r:id="rId7"/>
    <p:sldId id="266" r:id="rId8"/>
    <p:sldId id="267" r:id="rId9"/>
    <p:sldId id="268" r:id="rId10"/>
    <p:sldId id="271" r:id="rId11"/>
    <p:sldId id="272" r:id="rId12"/>
    <p:sldId id="273" r:id="rId13"/>
    <p:sldId id="275" r:id="rId14"/>
    <p:sldId id="274" r:id="rId15"/>
    <p:sldId id="278" r:id="rId16"/>
    <p:sldId id="279" r:id="rId17"/>
    <p:sldId id="277" r:id="rId18"/>
    <p:sldId id="288" r:id="rId19"/>
    <p:sldId id="280" r:id="rId20"/>
    <p:sldId id="284" r:id="rId21"/>
    <p:sldId id="285" r:id="rId22"/>
    <p:sldId id="281" r:id="rId23"/>
    <p:sldId id="286" r:id="rId24"/>
    <p:sldId id="282" r:id="rId25"/>
    <p:sldId id="283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41" d="100"/>
          <a:sy n="41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D2A53-F658-4101-A935-1055184D7266}" type="doc">
      <dgm:prSet loTypeId="urn:microsoft.com/office/officeart/2008/layout/Vertical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89955-26D8-4939-AA77-2EACD62291F0}">
      <dgm:prSet phldrT="[Text]" phldr="1"/>
      <dgm:spPr/>
      <dgm:t>
        <a:bodyPr/>
        <a:lstStyle/>
        <a:p>
          <a:endParaRPr lang="en-US"/>
        </a:p>
      </dgm:t>
    </dgm:pt>
    <dgm:pt modelId="{650DFA24-58FF-4475-87AD-5ABD7FE16437}" type="parTrans" cxnId="{D353D664-FB9E-4612-888D-D2D9FA2A5525}">
      <dgm:prSet/>
      <dgm:spPr/>
      <dgm:t>
        <a:bodyPr/>
        <a:lstStyle/>
        <a:p>
          <a:endParaRPr lang="en-US"/>
        </a:p>
      </dgm:t>
    </dgm:pt>
    <dgm:pt modelId="{9DD428DA-98D8-41AC-956A-831D24B348AD}" type="sibTrans" cxnId="{D353D664-FB9E-4612-888D-D2D9FA2A5525}">
      <dgm:prSet/>
      <dgm:spPr/>
      <dgm:t>
        <a:bodyPr/>
        <a:lstStyle/>
        <a:p>
          <a:endParaRPr lang="en-US"/>
        </a:p>
      </dgm:t>
    </dgm:pt>
    <dgm:pt modelId="{4403CDBC-D744-47F2-9608-941BFE4FDDF4}">
      <dgm:prSet phldrT="[Text]" phldr="1" custT="1"/>
      <dgm:spPr/>
      <dgm:t>
        <a:bodyPr/>
        <a:lstStyle/>
        <a:p>
          <a:endParaRPr lang="en-US" sz="2400" dirty="0"/>
        </a:p>
      </dgm:t>
    </dgm:pt>
    <dgm:pt modelId="{9D620F54-00ED-4536-AE80-70D8036432E6}" type="parTrans" cxnId="{D47D5279-2254-4E2A-8D54-EBEAB9E663FB}">
      <dgm:prSet/>
      <dgm:spPr/>
      <dgm:t>
        <a:bodyPr/>
        <a:lstStyle/>
        <a:p>
          <a:endParaRPr lang="en-US"/>
        </a:p>
      </dgm:t>
    </dgm:pt>
    <dgm:pt modelId="{F7E2D520-AD8F-4E8F-A6E1-72D8D2772BD3}" type="sibTrans" cxnId="{D47D5279-2254-4E2A-8D54-EBEAB9E663FB}">
      <dgm:prSet/>
      <dgm:spPr/>
      <dgm:t>
        <a:bodyPr/>
        <a:lstStyle/>
        <a:p>
          <a:endParaRPr lang="en-US"/>
        </a:p>
      </dgm:t>
    </dgm:pt>
    <dgm:pt modelId="{7178CD99-35A8-454D-919B-DCB682D3B324}">
      <dgm:prSet phldrT="[Text]" phldr="1"/>
      <dgm:spPr/>
      <dgm:t>
        <a:bodyPr/>
        <a:lstStyle/>
        <a:p>
          <a:endParaRPr lang="en-US" dirty="0"/>
        </a:p>
      </dgm:t>
    </dgm:pt>
    <dgm:pt modelId="{65E13DCD-3B78-4104-9BAA-F65C25FCE6F4}" type="parTrans" cxnId="{DC1801DC-AB51-459C-875D-34B0EB1556A0}">
      <dgm:prSet/>
      <dgm:spPr/>
      <dgm:t>
        <a:bodyPr/>
        <a:lstStyle/>
        <a:p>
          <a:endParaRPr lang="en-US"/>
        </a:p>
      </dgm:t>
    </dgm:pt>
    <dgm:pt modelId="{725BFFEF-BBE3-4CC7-BE28-F43D349F63A3}" type="sibTrans" cxnId="{DC1801DC-AB51-459C-875D-34B0EB1556A0}">
      <dgm:prSet/>
      <dgm:spPr/>
      <dgm:t>
        <a:bodyPr/>
        <a:lstStyle/>
        <a:p>
          <a:endParaRPr lang="en-US"/>
        </a:p>
      </dgm:t>
    </dgm:pt>
    <dgm:pt modelId="{CB26F698-CEA8-4D08-A8CB-622D914B16B0}">
      <dgm:prSet phldrT="[Text]" phldr="1"/>
      <dgm:spPr/>
      <dgm:t>
        <a:bodyPr/>
        <a:lstStyle/>
        <a:p>
          <a:endParaRPr lang="en-US" sz="1300" dirty="0"/>
        </a:p>
      </dgm:t>
    </dgm:pt>
    <dgm:pt modelId="{B23EE2D5-F826-4E9D-9D40-146E39B1571F}" type="parTrans" cxnId="{02FBC84E-87AE-48B4-A023-661A16617547}">
      <dgm:prSet/>
      <dgm:spPr/>
      <dgm:t>
        <a:bodyPr/>
        <a:lstStyle/>
        <a:p>
          <a:endParaRPr lang="en-US"/>
        </a:p>
      </dgm:t>
    </dgm:pt>
    <dgm:pt modelId="{1705532C-53E4-4840-8BBF-912C793B05C4}" type="sibTrans" cxnId="{02FBC84E-87AE-48B4-A023-661A16617547}">
      <dgm:prSet/>
      <dgm:spPr/>
      <dgm:t>
        <a:bodyPr/>
        <a:lstStyle/>
        <a:p>
          <a:endParaRPr lang="en-US"/>
        </a:p>
      </dgm:t>
    </dgm:pt>
    <dgm:pt modelId="{05D29438-B51A-4720-A857-826BA9CAF4EA}">
      <dgm:prSet phldrT="[Text]" phldr="1"/>
      <dgm:spPr/>
      <dgm:t>
        <a:bodyPr/>
        <a:lstStyle/>
        <a:p>
          <a:endParaRPr lang="en-US"/>
        </a:p>
      </dgm:t>
    </dgm:pt>
    <dgm:pt modelId="{7DE6A243-672E-41A4-8411-6333DB445AAA}" type="parTrans" cxnId="{507F8965-D2D4-47B2-85D2-10B11F604207}">
      <dgm:prSet/>
      <dgm:spPr/>
      <dgm:t>
        <a:bodyPr/>
        <a:lstStyle/>
        <a:p>
          <a:endParaRPr lang="en-US"/>
        </a:p>
      </dgm:t>
    </dgm:pt>
    <dgm:pt modelId="{3CBE990C-C7F3-4345-82AB-051BE80143DB}" type="sibTrans" cxnId="{507F8965-D2D4-47B2-85D2-10B11F604207}">
      <dgm:prSet/>
      <dgm:spPr/>
      <dgm:t>
        <a:bodyPr/>
        <a:lstStyle/>
        <a:p>
          <a:endParaRPr lang="en-US"/>
        </a:p>
      </dgm:t>
    </dgm:pt>
    <dgm:pt modelId="{BB237C45-23A3-4AEE-8EDC-8EC02FB773BD}">
      <dgm:prSet custT="1"/>
      <dgm:spPr/>
      <dgm:t>
        <a:bodyPr/>
        <a:lstStyle/>
        <a:p>
          <a:endParaRPr lang="en-US" sz="2400" b="1" dirty="0"/>
        </a:p>
      </dgm:t>
    </dgm:pt>
    <dgm:pt modelId="{705C6E31-1F16-46A2-BDDE-D1D68FA01EC5}" type="parTrans" cxnId="{CA4DAB49-FE31-434A-AD8C-0A2DFF5D1F06}">
      <dgm:prSet/>
      <dgm:spPr/>
      <dgm:t>
        <a:bodyPr/>
        <a:lstStyle/>
        <a:p>
          <a:endParaRPr lang="en-US"/>
        </a:p>
      </dgm:t>
    </dgm:pt>
    <dgm:pt modelId="{8BFB3310-2A34-4FF1-A342-24DFAA37D694}" type="sibTrans" cxnId="{CA4DAB49-FE31-434A-AD8C-0A2DFF5D1F06}">
      <dgm:prSet/>
      <dgm:spPr/>
      <dgm:t>
        <a:bodyPr/>
        <a:lstStyle/>
        <a:p>
          <a:endParaRPr lang="en-US"/>
        </a:p>
      </dgm:t>
    </dgm:pt>
    <dgm:pt modelId="{59D69336-1BF0-4C54-A709-08D480FD9651}">
      <dgm:prSet custT="1"/>
      <dgm:spPr/>
      <dgm:t>
        <a:bodyPr/>
        <a:lstStyle/>
        <a:p>
          <a:r>
            <a:rPr lang="en-US" sz="2400" b="1" dirty="0"/>
            <a:t>Vulvovaginal Lacerations</a:t>
          </a:r>
        </a:p>
      </dgm:t>
    </dgm:pt>
    <dgm:pt modelId="{D8BFC969-07A4-4378-9E37-D56D6F340D73}" type="parTrans" cxnId="{4C9CAD4A-3407-454B-8D14-DE716D55B3D9}">
      <dgm:prSet/>
      <dgm:spPr/>
      <dgm:t>
        <a:bodyPr/>
        <a:lstStyle/>
        <a:p>
          <a:endParaRPr lang="en-US"/>
        </a:p>
      </dgm:t>
    </dgm:pt>
    <dgm:pt modelId="{3599C395-AD82-4A59-BDC8-9E308BA92A6F}" type="sibTrans" cxnId="{4C9CAD4A-3407-454B-8D14-DE716D55B3D9}">
      <dgm:prSet/>
      <dgm:spPr/>
      <dgm:t>
        <a:bodyPr/>
        <a:lstStyle/>
        <a:p>
          <a:endParaRPr lang="en-US"/>
        </a:p>
      </dgm:t>
    </dgm:pt>
    <dgm:pt modelId="{E96D5D8F-C2F5-4181-9CF9-5BBA6D05E7AE}">
      <dgm:prSet custT="1"/>
      <dgm:spPr/>
      <dgm:t>
        <a:bodyPr/>
        <a:lstStyle/>
        <a:p>
          <a:r>
            <a:rPr lang="en-US" sz="2400" b="1" dirty="0"/>
            <a:t>Cervical Lacerations</a:t>
          </a:r>
        </a:p>
      </dgm:t>
    </dgm:pt>
    <dgm:pt modelId="{E8DC45E4-393F-4D0B-89E7-48AA85D2C603}" type="parTrans" cxnId="{AEF8CF5E-5660-4441-B263-746B121BF4B3}">
      <dgm:prSet/>
      <dgm:spPr/>
      <dgm:t>
        <a:bodyPr/>
        <a:lstStyle/>
        <a:p>
          <a:endParaRPr lang="en-US"/>
        </a:p>
      </dgm:t>
    </dgm:pt>
    <dgm:pt modelId="{91BEA053-CC4F-4DAF-9732-130B0C98815B}" type="sibTrans" cxnId="{AEF8CF5E-5660-4441-B263-746B121BF4B3}">
      <dgm:prSet/>
      <dgm:spPr/>
      <dgm:t>
        <a:bodyPr/>
        <a:lstStyle/>
        <a:p>
          <a:endParaRPr lang="en-US"/>
        </a:p>
      </dgm:t>
    </dgm:pt>
    <dgm:pt modelId="{B92F3D7C-E849-45EE-8BB1-75ABF243A046}">
      <dgm:prSet custT="1"/>
      <dgm:spPr/>
      <dgm:t>
        <a:bodyPr/>
        <a:lstStyle/>
        <a:p>
          <a:endParaRPr lang="en-US" sz="2400" dirty="0"/>
        </a:p>
      </dgm:t>
    </dgm:pt>
    <dgm:pt modelId="{69F9F5E0-235D-4B46-AC29-5B1FFCF7FA46}" type="sibTrans" cxnId="{06697A9A-892F-4AAF-925C-E5681C2FBC42}">
      <dgm:prSet/>
      <dgm:spPr/>
      <dgm:t>
        <a:bodyPr/>
        <a:lstStyle/>
        <a:p>
          <a:endParaRPr lang="en-US"/>
        </a:p>
      </dgm:t>
    </dgm:pt>
    <dgm:pt modelId="{08CEF736-03C7-462D-AE82-6D838B05B0F9}" type="parTrans" cxnId="{06697A9A-892F-4AAF-925C-E5681C2FBC42}">
      <dgm:prSet/>
      <dgm:spPr/>
      <dgm:t>
        <a:bodyPr/>
        <a:lstStyle/>
        <a:p>
          <a:endParaRPr lang="en-US"/>
        </a:p>
      </dgm:t>
    </dgm:pt>
    <dgm:pt modelId="{4BA8FBE3-40AE-4B7E-A15F-3E1A09DA2236}">
      <dgm:prSet custT="1"/>
      <dgm:spPr/>
      <dgm:t>
        <a:bodyPr/>
        <a:lstStyle/>
        <a:p>
          <a:r>
            <a:rPr lang="en-US" sz="2400" b="1" dirty="0"/>
            <a:t>Puerperal Hematomas</a:t>
          </a:r>
        </a:p>
      </dgm:t>
    </dgm:pt>
    <dgm:pt modelId="{6B193327-5F70-4771-86C4-96AB4C16A7CD}" type="sibTrans" cxnId="{C634CE80-8F9A-4980-AB32-45FA0CA2C61C}">
      <dgm:prSet/>
      <dgm:spPr/>
      <dgm:t>
        <a:bodyPr/>
        <a:lstStyle/>
        <a:p>
          <a:endParaRPr lang="en-US"/>
        </a:p>
      </dgm:t>
    </dgm:pt>
    <dgm:pt modelId="{DB490CB5-626C-4C5B-9E56-F3B3BB18C9D2}" type="parTrans" cxnId="{C634CE80-8F9A-4980-AB32-45FA0CA2C61C}">
      <dgm:prSet/>
      <dgm:spPr/>
      <dgm:t>
        <a:bodyPr/>
        <a:lstStyle/>
        <a:p>
          <a:endParaRPr lang="en-US"/>
        </a:p>
      </dgm:t>
    </dgm:pt>
    <dgm:pt modelId="{8925A2A5-73F0-4829-86E5-29378B4E2BD5}">
      <dgm:prSet phldrT="[Text]" phldr="1"/>
      <dgm:spPr/>
      <dgm:t>
        <a:bodyPr/>
        <a:lstStyle/>
        <a:p>
          <a:endParaRPr lang="en-US" sz="1300" dirty="0"/>
        </a:p>
      </dgm:t>
    </dgm:pt>
    <dgm:pt modelId="{EBA86714-E505-44F3-BE68-8BAAF28A6DED}" type="sibTrans" cxnId="{8CD13D97-7760-4118-A5F8-FFD16466E3D2}">
      <dgm:prSet/>
      <dgm:spPr/>
      <dgm:t>
        <a:bodyPr/>
        <a:lstStyle/>
        <a:p>
          <a:endParaRPr lang="en-US"/>
        </a:p>
      </dgm:t>
    </dgm:pt>
    <dgm:pt modelId="{72D2DC60-A5CC-4D0B-8312-CB2AE76E594B}" type="parTrans" cxnId="{8CD13D97-7760-4118-A5F8-FFD16466E3D2}">
      <dgm:prSet/>
      <dgm:spPr/>
      <dgm:t>
        <a:bodyPr/>
        <a:lstStyle/>
        <a:p>
          <a:endParaRPr lang="en-US"/>
        </a:p>
      </dgm:t>
    </dgm:pt>
    <dgm:pt modelId="{1DD7B0CC-CE78-42C8-843C-A6FD3E24D4C7}" type="pres">
      <dgm:prSet presAssocID="{096D2A53-F658-4101-A935-1055184D726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D3504F8-070D-4A51-9084-574135026323}" type="pres">
      <dgm:prSet presAssocID="{2DB89955-26D8-4939-AA77-2EACD62291F0}" presName="parenttextcomposite" presStyleCnt="0"/>
      <dgm:spPr/>
    </dgm:pt>
    <dgm:pt modelId="{8A1C9741-48C6-49C3-AF17-E0804EB251C4}" type="pres">
      <dgm:prSet presAssocID="{2DB89955-26D8-4939-AA77-2EACD62291F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C9A7B-4289-4CAB-AD39-2FBC719AE0FA}" type="pres">
      <dgm:prSet presAssocID="{2DB89955-26D8-4939-AA77-2EACD62291F0}" presName="composite" presStyleCnt="0"/>
      <dgm:spPr/>
    </dgm:pt>
    <dgm:pt modelId="{08ACDC33-8A3D-490E-BCE5-E91C6C6EC442}" type="pres">
      <dgm:prSet presAssocID="{2DB89955-26D8-4939-AA77-2EACD62291F0}" presName="chevron1" presStyleLbl="alignNode1" presStyleIdx="0" presStyleCnt="21"/>
      <dgm:spPr/>
    </dgm:pt>
    <dgm:pt modelId="{178DF814-53AF-411E-A0D0-729112918B8A}" type="pres">
      <dgm:prSet presAssocID="{2DB89955-26D8-4939-AA77-2EACD62291F0}" presName="chevron2" presStyleLbl="alignNode1" presStyleIdx="1" presStyleCnt="21"/>
      <dgm:spPr/>
    </dgm:pt>
    <dgm:pt modelId="{6BC3B86F-43B5-4D07-8183-01B634C6CA6A}" type="pres">
      <dgm:prSet presAssocID="{2DB89955-26D8-4939-AA77-2EACD62291F0}" presName="chevron3" presStyleLbl="alignNode1" presStyleIdx="2" presStyleCnt="21"/>
      <dgm:spPr/>
    </dgm:pt>
    <dgm:pt modelId="{C3B4B38A-D3C4-493E-8A86-64DFB6B66440}" type="pres">
      <dgm:prSet presAssocID="{2DB89955-26D8-4939-AA77-2EACD62291F0}" presName="chevron4" presStyleLbl="alignNode1" presStyleIdx="3" presStyleCnt="21"/>
      <dgm:spPr/>
    </dgm:pt>
    <dgm:pt modelId="{4B2B51CD-B5D2-4E3F-BF9D-8B2F06B1DFD9}" type="pres">
      <dgm:prSet presAssocID="{2DB89955-26D8-4939-AA77-2EACD62291F0}" presName="chevron5" presStyleLbl="alignNode1" presStyleIdx="4" presStyleCnt="21"/>
      <dgm:spPr/>
    </dgm:pt>
    <dgm:pt modelId="{D481652A-7A66-400B-9D5B-3A068F3743FD}" type="pres">
      <dgm:prSet presAssocID="{2DB89955-26D8-4939-AA77-2EACD62291F0}" presName="chevron6" presStyleLbl="alignNode1" presStyleIdx="5" presStyleCnt="21"/>
      <dgm:spPr/>
    </dgm:pt>
    <dgm:pt modelId="{40D81573-10BD-4B39-830D-52801402753B}" type="pres">
      <dgm:prSet presAssocID="{2DB89955-26D8-4939-AA77-2EACD62291F0}" presName="chevron7" presStyleLbl="alignNode1" presStyleIdx="6" presStyleCnt="21"/>
      <dgm:spPr/>
    </dgm:pt>
    <dgm:pt modelId="{43B00D87-7743-474C-B51A-C3810D06A7EF}" type="pres">
      <dgm:prSet presAssocID="{2DB89955-26D8-4939-AA77-2EACD62291F0}" presName="childtext" presStyleLbl="solidFgAcc1" presStyleIdx="0" presStyleCnt="3" custLinFactNeighborX="-540" custLinFactNeighborY="1060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FD622-654D-4324-B97D-DB27187149EA}" type="pres">
      <dgm:prSet presAssocID="{9DD428DA-98D8-41AC-956A-831D24B348AD}" presName="sibTrans" presStyleCnt="0"/>
      <dgm:spPr/>
    </dgm:pt>
    <dgm:pt modelId="{57C43D90-BD14-40B4-BAE4-697614E9566A}" type="pres">
      <dgm:prSet presAssocID="{7178CD99-35A8-454D-919B-DCB682D3B324}" presName="parenttextcomposite" presStyleCnt="0"/>
      <dgm:spPr/>
    </dgm:pt>
    <dgm:pt modelId="{AD5B6509-1CF2-4516-92C9-390C86A9D3BD}" type="pres">
      <dgm:prSet presAssocID="{7178CD99-35A8-454D-919B-DCB682D3B32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8E93E-47DB-4B5A-A4CA-A2894AB3EC0C}" type="pres">
      <dgm:prSet presAssocID="{7178CD99-35A8-454D-919B-DCB682D3B324}" presName="composite" presStyleCnt="0"/>
      <dgm:spPr/>
    </dgm:pt>
    <dgm:pt modelId="{9F8AAE12-35B2-47F6-A1E4-97D251377D32}" type="pres">
      <dgm:prSet presAssocID="{7178CD99-35A8-454D-919B-DCB682D3B324}" presName="chevron1" presStyleLbl="alignNode1" presStyleIdx="7" presStyleCnt="21"/>
      <dgm:spPr/>
    </dgm:pt>
    <dgm:pt modelId="{E64CA95E-A6ED-449A-88EC-7064268327EC}" type="pres">
      <dgm:prSet presAssocID="{7178CD99-35A8-454D-919B-DCB682D3B324}" presName="chevron2" presStyleLbl="alignNode1" presStyleIdx="8" presStyleCnt="21"/>
      <dgm:spPr/>
    </dgm:pt>
    <dgm:pt modelId="{B8446D2D-59B5-4ECF-83DC-6DE2AE16CB73}" type="pres">
      <dgm:prSet presAssocID="{7178CD99-35A8-454D-919B-DCB682D3B324}" presName="chevron3" presStyleLbl="alignNode1" presStyleIdx="9" presStyleCnt="21"/>
      <dgm:spPr/>
    </dgm:pt>
    <dgm:pt modelId="{A588B437-EF8C-4FB4-81E7-B0A20B8CA207}" type="pres">
      <dgm:prSet presAssocID="{7178CD99-35A8-454D-919B-DCB682D3B324}" presName="chevron4" presStyleLbl="alignNode1" presStyleIdx="10" presStyleCnt="21"/>
      <dgm:spPr/>
    </dgm:pt>
    <dgm:pt modelId="{86FF7C67-3E70-47DA-9FF5-0800DAD8EF72}" type="pres">
      <dgm:prSet presAssocID="{7178CD99-35A8-454D-919B-DCB682D3B324}" presName="chevron5" presStyleLbl="alignNode1" presStyleIdx="11" presStyleCnt="21"/>
      <dgm:spPr/>
    </dgm:pt>
    <dgm:pt modelId="{654D0CC9-4FFB-4CD5-97F7-4B4B7DB65F5E}" type="pres">
      <dgm:prSet presAssocID="{7178CD99-35A8-454D-919B-DCB682D3B324}" presName="chevron6" presStyleLbl="alignNode1" presStyleIdx="12" presStyleCnt="21"/>
      <dgm:spPr/>
    </dgm:pt>
    <dgm:pt modelId="{8B1C33F6-B869-4392-ADBD-503A4ACF255F}" type="pres">
      <dgm:prSet presAssocID="{7178CD99-35A8-454D-919B-DCB682D3B324}" presName="chevron7" presStyleLbl="alignNode1" presStyleIdx="13" presStyleCnt="21"/>
      <dgm:spPr/>
    </dgm:pt>
    <dgm:pt modelId="{A145EF0B-9995-428B-95DB-30553191ED08}" type="pres">
      <dgm:prSet presAssocID="{7178CD99-35A8-454D-919B-DCB682D3B32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EC0F0-599B-4A07-93D1-6BB95D55A427}" type="pres">
      <dgm:prSet presAssocID="{725BFFEF-BBE3-4CC7-BE28-F43D349F63A3}" presName="sibTrans" presStyleCnt="0"/>
      <dgm:spPr/>
    </dgm:pt>
    <dgm:pt modelId="{3AA18970-19DC-43B2-BD84-E3CF76BE381D}" type="pres">
      <dgm:prSet presAssocID="{05D29438-B51A-4720-A857-826BA9CAF4EA}" presName="parenttextcomposite" presStyleCnt="0"/>
      <dgm:spPr/>
    </dgm:pt>
    <dgm:pt modelId="{37F482B8-7E83-4203-954F-B650746C0B09}" type="pres">
      <dgm:prSet presAssocID="{05D29438-B51A-4720-A857-826BA9CAF4EA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5B897-AFFB-4648-997B-04F924848CB9}" type="pres">
      <dgm:prSet presAssocID="{05D29438-B51A-4720-A857-826BA9CAF4EA}" presName="composite" presStyleCnt="0"/>
      <dgm:spPr/>
    </dgm:pt>
    <dgm:pt modelId="{C8770286-00E4-4EB3-8AFB-57AC8C5585D2}" type="pres">
      <dgm:prSet presAssocID="{05D29438-B51A-4720-A857-826BA9CAF4EA}" presName="chevron1" presStyleLbl="alignNode1" presStyleIdx="14" presStyleCnt="21"/>
      <dgm:spPr/>
    </dgm:pt>
    <dgm:pt modelId="{1368AC6B-0927-4AA4-9175-4B272B21726C}" type="pres">
      <dgm:prSet presAssocID="{05D29438-B51A-4720-A857-826BA9CAF4EA}" presName="chevron2" presStyleLbl="alignNode1" presStyleIdx="15" presStyleCnt="21"/>
      <dgm:spPr/>
    </dgm:pt>
    <dgm:pt modelId="{FCB262AD-4946-44D4-AAF4-245E50FB16BF}" type="pres">
      <dgm:prSet presAssocID="{05D29438-B51A-4720-A857-826BA9CAF4EA}" presName="chevron3" presStyleLbl="alignNode1" presStyleIdx="16" presStyleCnt="21"/>
      <dgm:spPr/>
    </dgm:pt>
    <dgm:pt modelId="{2620235D-0B2B-4887-9BCF-2F9DEBB5B4E6}" type="pres">
      <dgm:prSet presAssocID="{05D29438-B51A-4720-A857-826BA9CAF4EA}" presName="chevron4" presStyleLbl="alignNode1" presStyleIdx="17" presStyleCnt="21"/>
      <dgm:spPr/>
    </dgm:pt>
    <dgm:pt modelId="{773A21D6-D94D-4AB7-853C-B9D24058F3B9}" type="pres">
      <dgm:prSet presAssocID="{05D29438-B51A-4720-A857-826BA9CAF4EA}" presName="chevron5" presStyleLbl="alignNode1" presStyleIdx="18" presStyleCnt="21"/>
      <dgm:spPr/>
    </dgm:pt>
    <dgm:pt modelId="{7DDE0400-0065-4271-B6D2-66AF76E572C9}" type="pres">
      <dgm:prSet presAssocID="{05D29438-B51A-4720-A857-826BA9CAF4EA}" presName="chevron6" presStyleLbl="alignNode1" presStyleIdx="19" presStyleCnt="21"/>
      <dgm:spPr/>
    </dgm:pt>
    <dgm:pt modelId="{3049861B-0443-406F-8939-CB9150BB844D}" type="pres">
      <dgm:prSet presAssocID="{05D29438-B51A-4720-A857-826BA9CAF4EA}" presName="chevron7" presStyleLbl="alignNode1" presStyleIdx="20" presStyleCnt="21"/>
      <dgm:spPr/>
    </dgm:pt>
    <dgm:pt modelId="{784C04CA-0401-41B4-8DB0-89BE1A2B3E2D}" type="pres">
      <dgm:prSet presAssocID="{05D29438-B51A-4720-A857-826BA9CAF4EA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697A9A-892F-4AAF-925C-E5681C2FBC42}" srcId="{05D29438-B51A-4720-A857-826BA9CAF4EA}" destId="{B92F3D7C-E849-45EE-8BB1-75ABF243A046}" srcOrd="0" destOrd="0" parTransId="{08CEF736-03C7-462D-AE82-6D838B05B0F9}" sibTransId="{69F9F5E0-235D-4B46-AC29-5B1FFCF7FA46}"/>
    <dgm:cxn modelId="{DB4F511D-9E2B-458A-9E40-E01ABF791713}" type="presOf" srcId="{B92F3D7C-E849-45EE-8BB1-75ABF243A046}" destId="{784C04CA-0401-41B4-8DB0-89BE1A2B3E2D}" srcOrd="0" destOrd="0" presId="urn:microsoft.com/office/officeart/2008/layout/VerticalAccentList"/>
    <dgm:cxn modelId="{CA4DAB49-FE31-434A-AD8C-0A2DFF5D1F06}" srcId="{7178CD99-35A8-454D-919B-DCB682D3B324}" destId="{BB237C45-23A3-4AEE-8EDC-8EC02FB773BD}" srcOrd="0" destOrd="0" parTransId="{705C6E31-1F16-46A2-BDDE-D1D68FA01EC5}" sibTransId="{8BFB3310-2A34-4FF1-A342-24DFAA37D694}"/>
    <dgm:cxn modelId="{BB2F0605-55A1-42E6-B812-8AA9D9C082CC}" type="presOf" srcId="{59D69336-1BF0-4C54-A709-08D480FD9651}" destId="{43B00D87-7743-474C-B51A-C3810D06A7EF}" srcOrd="0" destOrd="1" presId="urn:microsoft.com/office/officeart/2008/layout/VerticalAccentList"/>
    <dgm:cxn modelId="{696A95CE-5B64-48CE-9399-A8221E510F49}" type="presOf" srcId="{2DB89955-26D8-4939-AA77-2EACD62291F0}" destId="{8A1C9741-48C6-49C3-AF17-E0804EB251C4}" srcOrd="0" destOrd="0" presId="urn:microsoft.com/office/officeart/2008/layout/VerticalAccentList"/>
    <dgm:cxn modelId="{7E887B34-6466-4D25-9CF8-28C21DC13320}" type="presOf" srcId="{8925A2A5-73F0-4829-86E5-29378B4E2BD5}" destId="{784C04CA-0401-41B4-8DB0-89BE1A2B3E2D}" srcOrd="0" destOrd="2" presId="urn:microsoft.com/office/officeart/2008/layout/VerticalAccentList"/>
    <dgm:cxn modelId="{507F8965-D2D4-47B2-85D2-10B11F604207}" srcId="{096D2A53-F658-4101-A935-1055184D7266}" destId="{05D29438-B51A-4720-A857-826BA9CAF4EA}" srcOrd="2" destOrd="0" parTransId="{7DE6A243-672E-41A4-8411-6333DB445AAA}" sibTransId="{3CBE990C-C7F3-4345-82AB-051BE80143DB}"/>
    <dgm:cxn modelId="{AEF8CF5E-5660-4441-B263-746B121BF4B3}" srcId="{7178CD99-35A8-454D-919B-DCB682D3B324}" destId="{E96D5D8F-C2F5-4181-9CF9-5BBA6D05E7AE}" srcOrd="1" destOrd="0" parTransId="{E8DC45E4-393F-4D0B-89E7-48AA85D2C603}" sibTransId="{91BEA053-CC4F-4DAF-9732-130B0C98815B}"/>
    <dgm:cxn modelId="{ACEC3F1B-DCA6-40A9-B240-3A49D96AAFCB}" type="presOf" srcId="{4403CDBC-D744-47F2-9608-941BFE4FDDF4}" destId="{43B00D87-7743-474C-B51A-C3810D06A7EF}" srcOrd="0" destOrd="0" presId="urn:microsoft.com/office/officeart/2008/layout/VerticalAccentList"/>
    <dgm:cxn modelId="{4556858E-59A7-40BE-8C61-97BB6ABC2E1E}" type="presOf" srcId="{CB26F698-CEA8-4D08-A8CB-622D914B16B0}" destId="{A145EF0B-9995-428B-95DB-30553191ED08}" srcOrd="0" destOrd="2" presId="urn:microsoft.com/office/officeart/2008/layout/VerticalAccentList"/>
    <dgm:cxn modelId="{D4A813E3-69A0-4B1F-91CB-09C5DF1AE684}" type="presOf" srcId="{BB237C45-23A3-4AEE-8EDC-8EC02FB773BD}" destId="{A145EF0B-9995-428B-95DB-30553191ED08}" srcOrd="0" destOrd="0" presId="urn:microsoft.com/office/officeart/2008/layout/VerticalAccentList"/>
    <dgm:cxn modelId="{2C78199F-3CD6-4FDF-A5F4-3860A0597CD9}" type="presOf" srcId="{05D29438-B51A-4720-A857-826BA9CAF4EA}" destId="{37F482B8-7E83-4203-954F-B650746C0B09}" srcOrd="0" destOrd="0" presId="urn:microsoft.com/office/officeart/2008/layout/VerticalAccentList"/>
    <dgm:cxn modelId="{D353D664-FB9E-4612-888D-D2D9FA2A5525}" srcId="{096D2A53-F658-4101-A935-1055184D7266}" destId="{2DB89955-26D8-4939-AA77-2EACD62291F0}" srcOrd="0" destOrd="0" parTransId="{650DFA24-58FF-4475-87AD-5ABD7FE16437}" sibTransId="{9DD428DA-98D8-41AC-956A-831D24B348AD}"/>
    <dgm:cxn modelId="{CC86C9F5-61B1-4158-BAAC-A0779119E942}" type="presOf" srcId="{7178CD99-35A8-454D-919B-DCB682D3B324}" destId="{AD5B6509-1CF2-4516-92C9-390C86A9D3BD}" srcOrd="0" destOrd="0" presId="urn:microsoft.com/office/officeart/2008/layout/VerticalAccentList"/>
    <dgm:cxn modelId="{C634CE80-8F9A-4980-AB32-45FA0CA2C61C}" srcId="{05D29438-B51A-4720-A857-826BA9CAF4EA}" destId="{4BA8FBE3-40AE-4B7E-A15F-3E1A09DA2236}" srcOrd="1" destOrd="0" parTransId="{DB490CB5-626C-4C5B-9E56-F3B3BB18C9D2}" sibTransId="{6B193327-5F70-4771-86C4-96AB4C16A7CD}"/>
    <dgm:cxn modelId="{02FBC84E-87AE-48B4-A023-661A16617547}" srcId="{7178CD99-35A8-454D-919B-DCB682D3B324}" destId="{CB26F698-CEA8-4D08-A8CB-622D914B16B0}" srcOrd="2" destOrd="0" parTransId="{B23EE2D5-F826-4E9D-9D40-146E39B1571F}" sibTransId="{1705532C-53E4-4840-8BBF-912C793B05C4}"/>
    <dgm:cxn modelId="{DC1801DC-AB51-459C-875D-34B0EB1556A0}" srcId="{096D2A53-F658-4101-A935-1055184D7266}" destId="{7178CD99-35A8-454D-919B-DCB682D3B324}" srcOrd="1" destOrd="0" parTransId="{65E13DCD-3B78-4104-9BAA-F65C25FCE6F4}" sibTransId="{725BFFEF-BBE3-4CC7-BE28-F43D349F63A3}"/>
    <dgm:cxn modelId="{8CD13D97-7760-4118-A5F8-FFD16466E3D2}" srcId="{05D29438-B51A-4720-A857-826BA9CAF4EA}" destId="{8925A2A5-73F0-4829-86E5-29378B4E2BD5}" srcOrd="2" destOrd="0" parTransId="{72D2DC60-A5CC-4D0B-8312-CB2AE76E594B}" sibTransId="{EBA86714-E505-44F3-BE68-8BAAF28A6DED}"/>
    <dgm:cxn modelId="{F722B6C4-6E25-442F-9A78-2C8763752039}" type="presOf" srcId="{4BA8FBE3-40AE-4B7E-A15F-3E1A09DA2236}" destId="{784C04CA-0401-41B4-8DB0-89BE1A2B3E2D}" srcOrd="0" destOrd="1" presId="urn:microsoft.com/office/officeart/2008/layout/VerticalAccentList"/>
    <dgm:cxn modelId="{D47D5279-2254-4E2A-8D54-EBEAB9E663FB}" srcId="{2DB89955-26D8-4939-AA77-2EACD62291F0}" destId="{4403CDBC-D744-47F2-9608-941BFE4FDDF4}" srcOrd="0" destOrd="0" parTransId="{9D620F54-00ED-4536-AE80-70D8036432E6}" sibTransId="{F7E2D520-AD8F-4E8F-A6E1-72D8D2772BD3}"/>
    <dgm:cxn modelId="{6B9A0322-3AE9-471C-AA95-B4CC598655BC}" type="presOf" srcId="{E96D5D8F-C2F5-4181-9CF9-5BBA6D05E7AE}" destId="{A145EF0B-9995-428B-95DB-30553191ED08}" srcOrd="0" destOrd="1" presId="urn:microsoft.com/office/officeart/2008/layout/VerticalAccentList"/>
    <dgm:cxn modelId="{4C9CAD4A-3407-454B-8D14-DE716D55B3D9}" srcId="{2DB89955-26D8-4939-AA77-2EACD62291F0}" destId="{59D69336-1BF0-4C54-A709-08D480FD9651}" srcOrd="1" destOrd="0" parTransId="{D8BFC969-07A4-4378-9E37-D56D6F340D73}" sibTransId="{3599C395-AD82-4A59-BDC8-9E308BA92A6F}"/>
    <dgm:cxn modelId="{9A3CA833-4EBD-4180-9718-CD3118320BF7}" type="presOf" srcId="{096D2A53-F658-4101-A935-1055184D7266}" destId="{1DD7B0CC-CE78-42C8-843C-A6FD3E24D4C7}" srcOrd="0" destOrd="0" presId="urn:microsoft.com/office/officeart/2008/layout/VerticalAccentList"/>
    <dgm:cxn modelId="{02710BEA-6CAB-4B73-88D6-C3B09D1E42AF}" type="presParOf" srcId="{1DD7B0CC-CE78-42C8-843C-A6FD3E24D4C7}" destId="{2D3504F8-070D-4A51-9084-574135026323}" srcOrd="0" destOrd="0" presId="urn:microsoft.com/office/officeart/2008/layout/VerticalAccentList"/>
    <dgm:cxn modelId="{578111A3-A548-40F9-A7EB-5368E7B2E9CB}" type="presParOf" srcId="{2D3504F8-070D-4A51-9084-574135026323}" destId="{8A1C9741-48C6-49C3-AF17-E0804EB251C4}" srcOrd="0" destOrd="0" presId="urn:microsoft.com/office/officeart/2008/layout/VerticalAccentList"/>
    <dgm:cxn modelId="{A0D555F1-ED9F-4DFB-BD37-E47E7D267B5A}" type="presParOf" srcId="{1DD7B0CC-CE78-42C8-843C-A6FD3E24D4C7}" destId="{235C9A7B-4289-4CAB-AD39-2FBC719AE0FA}" srcOrd="1" destOrd="0" presId="urn:microsoft.com/office/officeart/2008/layout/VerticalAccentList"/>
    <dgm:cxn modelId="{EDA5D5A3-11FE-407B-82A5-5A2E50104241}" type="presParOf" srcId="{235C9A7B-4289-4CAB-AD39-2FBC719AE0FA}" destId="{08ACDC33-8A3D-490E-BCE5-E91C6C6EC442}" srcOrd="0" destOrd="0" presId="urn:microsoft.com/office/officeart/2008/layout/VerticalAccentList"/>
    <dgm:cxn modelId="{CFBB5CBC-7984-49E8-942A-221698F0EF48}" type="presParOf" srcId="{235C9A7B-4289-4CAB-AD39-2FBC719AE0FA}" destId="{178DF814-53AF-411E-A0D0-729112918B8A}" srcOrd="1" destOrd="0" presId="urn:microsoft.com/office/officeart/2008/layout/VerticalAccentList"/>
    <dgm:cxn modelId="{EB20C5E0-BBC8-4CCA-97D2-16DA9D6F2507}" type="presParOf" srcId="{235C9A7B-4289-4CAB-AD39-2FBC719AE0FA}" destId="{6BC3B86F-43B5-4D07-8183-01B634C6CA6A}" srcOrd="2" destOrd="0" presId="urn:microsoft.com/office/officeart/2008/layout/VerticalAccentList"/>
    <dgm:cxn modelId="{66045A5F-A3AA-409B-9F2C-B64329C09745}" type="presParOf" srcId="{235C9A7B-4289-4CAB-AD39-2FBC719AE0FA}" destId="{C3B4B38A-D3C4-493E-8A86-64DFB6B66440}" srcOrd="3" destOrd="0" presId="urn:microsoft.com/office/officeart/2008/layout/VerticalAccentList"/>
    <dgm:cxn modelId="{E2273D06-4810-4EEB-8BFB-3A135071B0E1}" type="presParOf" srcId="{235C9A7B-4289-4CAB-AD39-2FBC719AE0FA}" destId="{4B2B51CD-B5D2-4E3F-BF9D-8B2F06B1DFD9}" srcOrd="4" destOrd="0" presId="urn:microsoft.com/office/officeart/2008/layout/VerticalAccentList"/>
    <dgm:cxn modelId="{2968E359-0F64-40B4-A330-25B69F729F05}" type="presParOf" srcId="{235C9A7B-4289-4CAB-AD39-2FBC719AE0FA}" destId="{D481652A-7A66-400B-9D5B-3A068F3743FD}" srcOrd="5" destOrd="0" presId="urn:microsoft.com/office/officeart/2008/layout/VerticalAccentList"/>
    <dgm:cxn modelId="{6DF20957-CDDB-41F1-9FD1-070AAB0B9D62}" type="presParOf" srcId="{235C9A7B-4289-4CAB-AD39-2FBC719AE0FA}" destId="{40D81573-10BD-4B39-830D-52801402753B}" srcOrd="6" destOrd="0" presId="urn:microsoft.com/office/officeart/2008/layout/VerticalAccentList"/>
    <dgm:cxn modelId="{CE2FC021-55F2-4292-90C3-4F67227BC459}" type="presParOf" srcId="{235C9A7B-4289-4CAB-AD39-2FBC719AE0FA}" destId="{43B00D87-7743-474C-B51A-C3810D06A7EF}" srcOrd="7" destOrd="0" presId="urn:microsoft.com/office/officeart/2008/layout/VerticalAccentList"/>
    <dgm:cxn modelId="{E846E242-A8A1-4FE1-894A-8DB8BD3CBAB5}" type="presParOf" srcId="{1DD7B0CC-CE78-42C8-843C-A6FD3E24D4C7}" destId="{03FFD622-654D-4324-B97D-DB27187149EA}" srcOrd="2" destOrd="0" presId="urn:microsoft.com/office/officeart/2008/layout/VerticalAccentList"/>
    <dgm:cxn modelId="{B2297232-D793-4734-889E-6883EFC99597}" type="presParOf" srcId="{1DD7B0CC-CE78-42C8-843C-A6FD3E24D4C7}" destId="{57C43D90-BD14-40B4-BAE4-697614E9566A}" srcOrd="3" destOrd="0" presId="urn:microsoft.com/office/officeart/2008/layout/VerticalAccentList"/>
    <dgm:cxn modelId="{086167A6-ABF7-4B46-8513-E9BD57219271}" type="presParOf" srcId="{57C43D90-BD14-40B4-BAE4-697614E9566A}" destId="{AD5B6509-1CF2-4516-92C9-390C86A9D3BD}" srcOrd="0" destOrd="0" presId="urn:microsoft.com/office/officeart/2008/layout/VerticalAccentList"/>
    <dgm:cxn modelId="{234F77C2-98D7-4B36-ACF1-407430AA0AF7}" type="presParOf" srcId="{1DD7B0CC-CE78-42C8-843C-A6FD3E24D4C7}" destId="{C628E93E-47DB-4B5A-A4CA-A2894AB3EC0C}" srcOrd="4" destOrd="0" presId="urn:microsoft.com/office/officeart/2008/layout/VerticalAccentList"/>
    <dgm:cxn modelId="{561609EA-619E-4822-B3DE-A80C805476D8}" type="presParOf" srcId="{C628E93E-47DB-4B5A-A4CA-A2894AB3EC0C}" destId="{9F8AAE12-35B2-47F6-A1E4-97D251377D32}" srcOrd="0" destOrd="0" presId="urn:microsoft.com/office/officeart/2008/layout/VerticalAccentList"/>
    <dgm:cxn modelId="{433DE929-A410-465E-8CF6-0FE8A740A9BB}" type="presParOf" srcId="{C628E93E-47DB-4B5A-A4CA-A2894AB3EC0C}" destId="{E64CA95E-A6ED-449A-88EC-7064268327EC}" srcOrd="1" destOrd="0" presId="urn:microsoft.com/office/officeart/2008/layout/VerticalAccentList"/>
    <dgm:cxn modelId="{3D1FE3A2-8A4E-4D5F-94F7-4CC8A7E6A021}" type="presParOf" srcId="{C628E93E-47DB-4B5A-A4CA-A2894AB3EC0C}" destId="{B8446D2D-59B5-4ECF-83DC-6DE2AE16CB73}" srcOrd="2" destOrd="0" presId="urn:microsoft.com/office/officeart/2008/layout/VerticalAccentList"/>
    <dgm:cxn modelId="{9837AAFD-06B7-4AB5-838A-A1EAB45220C8}" type="presParOf" srcId="{C628E93E-47DB-4B5A-A4CA-A2894AB3EC0C}" destId="{A588B437-EF8C-4FB4-81E7-B0A20B8CA207}" srcOrd="3" destOrd="0" presId="urn:microsoft.com/office/officeart/2008/layout/VerticalAccentList"/>
    <dgm:cxn modelId="{3EDC5D0C-B0C6-4396-A077-CAD6B8214A67}" type="presParOf" srcId="{C628E93E-47DB-4B5A-A4CA-A2894AB3EC0C}" destId="{86FF7C67-3E70-47DA-9FF5-0800DAD8EF72}" srcOrd="4" destOrd="0" presId="urn:microsoft.com/office/officeart/2008/layout/VerticalAccentList"/>
    <dgm:cxn modelId="{FE6D9682-4BDC-4589-9D85-053AFA761625}" type="presParOf" srcId="{C628E93E-47DB-4B5A-A4CA-A2894AB3EC0C}" destId="{654D0CC9-4FFB-4CD5-97F7-4B4B7DB65F5E}" srcOrd="5" destOrd="0" presId="urn:microsoft.com/office/officeart/2008/layout/VerticalAccentList"/>
    <dgm:cxn modelId="{7DF090EF-C465-4739-B7D1-A736BB4DDCC1}" type="presParOf" srcId="{C628E93E-47DB-4B5A-A4CA-A2894AB3EC0C}" destId="{8B1C33F6-B869-4392-ADBD-503A4ACF255F}" srcOrd="6" destOrd="0" presId="urn:microsoft.com/office/officeart/2008/layout/VerticalAccentList"/>
    <dgm:cxn modelId="{EC8C53DA-2277-434B-A5A5-23B45245434C}" type="presParOf" srcId="{C628E93E-47DB-4B5A-A4CA-A2894AB3EC0C}" destId="{A145EF0B-9995-428B-95DB-30553191ED08}" srcOrd="7" destOrd="0" presId="urn:microsoft.com/office/officeart/2008/layout/VerticalAccentList"/>
    <dgm:cxn modelId="{CD16C6B5-38E4-4EE9-8F22-E9FB3D78D2F7}" type="presParOf" srcId="{1DD7B0CC-CE78-42C8-843C-A6FD3E24D4C7}" destId="{B4BEC0F0-599B-4A07-93D1-6BB95D55A427}" srcOrd="5" destOrd="0" presId="urn:microsoft.com/office/officeart/2008/layout/VerticalAccentList"/>
    <dgm:cxn modelId="{CE5BFD8C-0D78-46A2-8A96-5D49DFFA1644}" type="presParOf" srcId="{1DD7B0CC-CE78-42C8-843C-A6FD3E24D4C7}" destId="{3AA18970-19DC-43B2-BD84-E3CF76BE381D}" srcOrd="6" destOrd="0" presId="urn:microsoft.com/office/officeart/2008/layout/VerticalAccentList"/>
    <dgm:cxn modelId="{4B0FC1E6-9FA0-4467-9B89-5EE95318EC21}" type="presParOf" srcId="{3AA18970-19DC-43B2-BD84-E3CF76BE381D}" destId="{37F482B8-7E83-4203-954F-B650746C0B09}" srcOrd="0" destOrd="0" presId="urn:microsoft.com/office/officeart/2008/layout/VerticalAccentList"/>
    <dgm:cxn modelId="{E2080AE3-2881-4CF1-8BA5-1D9CE6F6E7DF}" type="presParOf" srcId="{1DD7B0CC-CE78-42C8-843C-A6FD3E24D4C7}" destId="{36F5B897-AFFB-4648-997B-04F924848CB9}" srcOrd="7" destOrd="0" presId="urn:microsoft.com/office/officeart/2008/layout/VerticalAccentList"/>
    <dgm:cxn modelId="{72EF91EC-9AAE-446E-B956-08D4E29053A5}" type="presParOf" srcId="{36F5B897-AFFB-4648-997B-04F924848CB9}" destId="{C8770286-00E4-4EB3-8AFB-57AC8C5585D2}" srcOrd="0" destOrd="0" presId="urn:microsoft.com/office/officeart/2008/layout/VerticalAccentList"/>
    <dgm:cxn modelId="{C95B871E-5C9E-42B3-B19C-2F5F99F11F73}" type="presParOf" srcId="{36F5B897-AFFB-4648-997B-04F924848CB9}" destId="{1368AC6B-0927-4AA4-9175-4B272B21726C}" srcOrd="1" destOrd="0" presId="urn:microsoft.com/office/officeart/2008/layout/VerticalAccentList"/>
    <dgm:cxn modelId="{605F7231-35DD-430F-850B-CD69C25486ED}" type="presParOf" srcId="{36F5B897-AFFB-4648-997B-04F924848CB9}" destId="{FCB262AD-4946-44D4-AAF4-245E50FB16BF}" srcOrd="2" destOrd="0" presId="urn:microsoft.com/office/officeart/2008/layout/VerticalAccentList"/>
    <dgm:cxn modelId="{BBD483BD-4D2B-4321-9D11-FCB0F5D95820}" type="presParOf" srcId="{36F5B897-AFFB-4648-997B-04F924848CB9}" destId="{2620235D-0B2B-4887-9BCF-2F9DEBB5B4E6}" srcOrd="3" destOrd="0" presId="urn:microsoft.com/office/officeart/2008/layout/VerticalAccentList"/>
    <dgm:cxn modelId="{00419B13-A1A0-4336-986B-7E773500BE07}" type="presParOf" srcId="{36F5B897-AFFB-4648-997B-04F924848CB9}" destId="{773A21D6-D94D-4AB7-853C-B9D24058F3B9}" srcOrd="4" destOrd="0" presId="urn:microsoft.com/office/officeart/2008/layout/VerticalAccentList"/>
    <dgm:cxn modelId="{7C84C2BD-5C35-44AF-8042-02C87912F4DA}" type="presParOf" srcId="{36F5B897-AFFB-4648-997B-04F924848CB9}" destId="{7DDE0400-0065-4271-B6D2-66AF76E572C9}" srcOrd="5" destOrd="0" presId="urn:microsoft.com/office/officeart/2008/layout/VerticalAccentList"/>
    <dgm:cxn modelId="{015441BD-51E6-45D5-9279-C192EBFF2F1E}" type="presParOf" srcId="{36F5B897-AFFB-4648-997B-04F924848CB9}" destId="{3049861B-0443-406F-8939-CB9150BB844D}" srcOrd="6" destOrd="0" presId="urn:microsoft.com/office/officeart/2008/layout/VerticalAccentList"/>
    <dgm:cxn modelId="{9DC7D17C-AB80-450E-A8B4-3CCFABC6ED3C}" type="presParOf" srcId="{36F5B897-AFFB-4648-997B-04F924848CB9}" destId="{784C04CA-0401-41B4-8DB0-89BE1A2B3E2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C9741-48C6-49C3-AF17-E0804EB251C4}">
      <dsp:nvSpPr>
        <dsp:cNvPr id="0" name=""/>
        <dsp:cNvSpPr/>
      </dsp:nvSpPr>
      <dsp:spPr>
        <a:xfrm>
          <a:off x="2184736" y="1194"/>
          <a:ext cx="4632344" cy="4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84736" y="1194"/>
        <a:ext cx="4632344" cy="421122"/>
      </dsp:txXfrm>
    </dsp:sp>
    <dsp:sp modelId="{08ACDC33-8A3D-490E-BCE5-E91C6C6EC442}">
      <dsp:nvSpPr>
        <dsp:cNvPr id="0" name=""/>
        <dsp:cNvSpPr/>
      </dsp:nvSpPr>
      <dsp:spPr>
        <a:xfrm>
          <a:off x="2184736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8DF814-53AF-411E-A0D0-729112918B8A}">
      <dsp:nvSpPr>
        <dsp:cNvPr id="0" name=""/>
        <dsp:cNvSpPr/>
      </dsp:nvSpPr>
      <dsp:spPr>
        <a:xfrm>
          <a:off x="2835838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C3B86F-43B5-4D07-8183-01B634C6CA6A}">
      <dsp:nvSpPr>
        <dsp:cNvPr id="0" name=""/>
        <dsp:cNvSpPr/>
      </dsp:nvSpPr>
      <dsp:spPr>
        <a:xfrm>
          <a:off x="3487454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B4B38A-D3C4-493E-8A86-64DFB6B66440}">
      <dsp:nvSpPr>
        <dsp:cNvPr id="0" name=""/>
        <dsp:cNvSpPr/>
      </dsp:nvSpPr>
      <dsp:spPr>
        <a:xfrm>
          <a:off x="4138556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B51CD-B5D2-4E3F-BF9D-8B2F06B1DFD9}">
      <dsp:nvSpPr>
        <dsp:cNvPr id="0" name=""/>
        <dsp:cNvSpPr/>
      </dsp:nvSpPr>
      <dsp:spPr>
        <a:xfrm>
          <a:off x="4790172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81652A-7A66-400B-9D5B-3A068F3743FD}">
      <dsp:nvSpPr>
        <dsp:cNvPr id="0" name=""/>
        <dsp:cNvSpPr/>
      </dsp:nvSpPr>
      <dsp:spPr>
        <a:xfrm>
          <a:off x="5441274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D81573-10BD-4B39-830D-52801402753B}">
      <dsp:nvSpPr>
        <dsp:cNvPr id="0" name=""/>
        <dsp:cNvSpPr/>
      </dsp:nvSpPr>
      <dsp:spPr>
        <a:xfrm>
          <a:off x="6092890" y="42231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B00D87-7743-474C-B51A-C3810D06A7EF}">
      <dsp:nvSpPr>
        <dsp:cNvPr id="0" name=""/>
        <dsp:cNvSpPr/>
      </dsp:nvSpPr>
      <dsp:spPr>
        <a:xfrm>
          <a:off x="2159396" y="580880"/>
          <a:ext cx="4692564" cy="686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Vulvovaginal Lacerations</a:t>
          </a:r>
        </a:p>
      </dsp:txBody>
      <dsp:txXfrm>
        <a:off x="2159396" y="580880"/>
        <a:ext cx="4692564" cy="686273"/>
      </dsp:txXfrm>
    </dsp:sp>
    <dsp:sp modelId="{AD5B6509-1CF2-4516-92C9-390C86A9D3BD}">
      <dsp:nvSpPr>
        <dsp:cNvPr id="0" name=""/>
        <dsp:cNvSpPr/>
      </dsp:nvSpPr>
      <dsp:spPr>
        <a:xfrm>
          <a:off x="2184736" y="1323324"/>
          <a:ext cx="4632344" cy="4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184736" y="1323324"/>
        <a:ext cx="4632344" cy="421122"/>
      </dsp:txXfrm>
    </dsp:sp>
    <dsp:sp modelId="{9F8AAE12-35B2-47F6-A1E4-97D251377D32}">
      <dsp:nvSpPr>
        <dsp:cNvPr id="0" name=""/>
        <dsp:cNvSpPr/>
      </dsp:nvSpPr>
      <dsp:spPr>
        <a:xfrm>
          <a:off x="2184736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4CA95E-A6ED-449A-88EC-7064268327EC}">
      <dsp:nvSpPr>
        <dsp:cNvPr id="0" name=""/>
        <dsp:cNvSpPr/>
      </dsp:nvSpPr>
      <dsp:spPr>
        <a:xfrm>
          <a:off x="2835838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446D2D-59B5-4ECF-83DC-6DE2AE16CB73}">
      <dsp:nvSpPr>
        <dsp:cNvPr id="0" name=""/>
        <dsp:cNvSpPr/>
      </dsp:nvSpPr>
      <dsp:spPr>
        <a:xfrm>
          <a:off x="3487454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88B437-EF8C-4FB4-81E7-B0A20B8CA207}">
      <dsp:nvSpPr>
        <dsp:cNvPr id="0" name=""/>
        <dsp:cNvSpPr/>
      </dsp:nvSpPr>
      <dsp:spPr>
        <a:xfrm>
          <a:off x="4138556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FF7C67-3E70-47DA-9FF5-0800DAD8EF72}">
      <dsp:nvSpPr>
        <dsp:cNvPr id="0" name=""/>
        <dsp:cNvSpPr/>
      </dsp:nvSpPr>
      <dsp:spPr>
        <a:xfrm>
          <a:off x="4790172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4D0CC9-4FFB-4CD5-97F7-4B4B7DB65F5E}">
      <dsp:nvSpPr>
        <dsp:cNvPr id="0" name=""/>
        <dsp:cNvSpPr/>
      </dsp:nvSpPr>
      <dsp:spPr>
        <a:xfrm>
          <a:off x="5441274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1C33F6-B869-4392-ADBD-503A4ACF255F}">
      <dsp:nvSpPr>
        <dsp:cNvPr id="0" name=""/>
        <dsp:cNvSpPr/>
      </dsp:nvSpPr>
      <dsp:spPr>
        <a:xfrm>
          <a:off x="6092890" y="1744446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45EF0B-9995-428B-95DB-30553191ED08}">
      <dsp:nvSpPr>
        <dsp:cNvPr id="0" name=""/>
        <dsp:cNvSpPr/>
      </dsp:nvSpPr>
      <dsp:spPr>
        <a:xfrm>
          <a:off x="2184736" y="1830230"/>
          <a:ext cx="4692564" cy="686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Cervical Lacerations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184736" y="1830230"/>
        <a:ext cx="4692564" cy="686273"/>
      </dsp:txXfrm>
    </dsp:sp>
    <dsp:sp modelId="{37F482B8-7E83-4203-954F-B650746C0B09}">
      <dsp:nvSpPr>
        <dsp:cNvPr id="0" name=""/>
        <dsp:cNvSpPr/>
      </dsp:nvSpPr>
      <dsp:spPr>
        <a:xfrm>
          <a:off x="2184736" y="2645454"/>
          <a:ext cx="4632344" cy="4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84736" y="2645454"/>
        <a:ext cx="4632344" cy="421122"/>
      </dsp:txXfrm>
    </dsp:sp>
    <dsp:sp modelId="{C8770286-00E4-4EB3-8AFB-57AC8C5585D2}">
      <dsp:nvSpPr>
        <dsp:cNvPr id="0" name=""/>
        <dsp:cNvSpPr/>
      </dsp:nvSpPr>
      <dsp:spPr>
        <a:xfrm>
          <a:off x="2184736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68AC6B-0927-4AA4-9175-4B272B21726C}">
      <dsp:nvSpPr>
        <dsp:cNvPr id="0" name=""/>
        <dsp:cNvSpPr/>
      </dsp:nvSpPr>
      <dsp:spPr>
        <a:xfrm>
          <a:off x="2835838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B262AD-4946-44D4-AAF4-245E50FB16BF}">
      <dsp:nvSpPr>
        <dsp:cNvPr id="0" name=""/>
        <dsp:cNvSpPr/>
      </dsp:nvSpPr>
      <dsp:spPr>
        <a:xfrm>
          <a:off x="3487454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20235D-0B2B-4887-9BCF-2F9DEBB5B4E6}">
      <dsp:nvSpPr>
        <dsp:cNvPr id="0" name=""/>
        <dsp:cNvSpPr/>
      </dsp:nvSpPr>
      <dsp:spPr>
        <a:xfrm>
          <a:off x="4138556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3A21D6-D94D-4AB7-853C-B9D24058F3B9}">
      <dsp:nvSpPr>
        <dsp:cNvPr id="0" name=""/>
        <dsp:cNvSpPr/>
      </dsp:nvSpPr>
      <dsp:spPr>
        <a:xfrm>
          <a:off x="4790172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DE0400-0065-4271-B6D2-66AF76E572C9}">
      <dsp:nvSpPr>
        <dsp:cNvPr id="0" name=""/>
        <dsp:cNvSpPr/>
      </dsp:nvSpPr>
      <dsp:spPr>
        <a:xfrm>
          <a:off x="5441274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49861B-0443-406F-8939-CB9150BB844D}">
      <dsp:nvSpPr>
        <dsp:cNvPr id="0" name=""/>
        <dsp:cNvSpPr/>
      </dsp:nvSpPr>
      <dsp:spPr>
        <a:xfrm>
          <a:off x="6092890" y="3066577"/>
          <a:ext cx="1083968" cy="8578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4C04CA-0401-41B4-8DB0-89BE1A2B3E2D}">
      <dsp:nvSpPr>
        <dsp:cNvPr id="0" name=""/>
        <dsp:cNvSpPr/>
      </dsp:nvSpPr>
      <dsp:spPr>
        <a:xfrm>
          <a:off x="2184736" y="3152361"/>
          <a:ext cx="4692564" cy="686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Puerperal Hematomas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184736" y="3152361"/>
        <a:ext cx="4692564" cy="686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7CD8D-9691-4867-A016-51E71D9B8A03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2A57-D77C-4B2A-B3EA-C6E7BE08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2A57-D77C-4B2A-B3EA-C6E7BE08A5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FDC1-7646-459A-978F-0CADD944F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BIRTH CANAL 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C4A23-A5E9-47B0-AAE6-EEAFAB268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412" y="4425570"/>
            <a:ext cx="8144134" cy="111768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Dr  </a:t>
            </a:r>
            <a:r>
              <a:rPr lang="en-US" sz="26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soodabeh</a:t>
            </a:r>
            <a:r>
              <a:rPr lang="en-US" sz="2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Sadeghi </a:t>
            </a:r>
            <a:r>
              <a:rPr lang="en-US" sz="26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jahromi</a:t>
            </a:r>
            <a:endParaRPr lang="en-US" sz="2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prinatology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fellowship </a:t>
            </a:r>
          </a:p>
          <a:p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_7/11/1402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1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ADAD-870F-47B3-81F4-893622B3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Lacerations Involve </a:t>
            </a:r>
            <a:r>
              <a:rPr lang="en-US" b="1" i="1" u="sng" dirty="0"/>
              <a:t>deeper</a:t>
            </a:r>
            <a:r>
              <a:rPr lang="en-US" dirty="0"/>
              <a:t> underlying tissues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02925-8488-4E97-8944-4C917A93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usually cause </a:t>
            </a:r>
            <a:r>
              <a:rPr lang="en-US" b="1" u="sng" dirty="0"/>
              <a:t>significant hemorrhage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is controlled by suture repair: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effective analgesia  OR anesthesia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clear visualization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capable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Sufficient “resuscitation of hypovolemia are mandatory”</a:t>
            </a:r>
          </a:p>
        </p:txBody>
      </p:sp>
    </p:spTree>
    <p:extLst>
      <p:ext uri="{BB962C8B-B14F-4D97-AF65-F5344CB8AC3E}">
        <p14:creationId xmlns:p14="http://schemas.microsoft.com/office/powerpoint/2010/main" val="172814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6DACCC-40B5-4A4D-8680-7A38EC8E8D5F}"/>
              </a:ext>
            </a:extLst>
          </p:cNvPr>
          <p:cNvSpPr/>
          <p:nvPr/>
        </p:nvSpPr>
        <p:spPr>
          <a:xfrm>
            <a:off x="2448909" y="1854764"/>
            <a:ext cx="7751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Extensive</a:t>
            </a:r>
            <a:r>
              <a:rPr lang="en-US" sz="2800" dirty="0"/>
              <a:t> vaginal or cervical tears should prompt a careful search for</a:t>
            </a:r>
          </a:p>
          <a:p>
            <a:r>
              <a:rPr lang="en-US" sz="2800" dirty="0"/>
              <a:t>evidence of: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i="1" u="sng" dirty="0"/>
              <a:t>retroperitoneal </a:t>
            </a:r>
            <a:r>
              <a:rPr lang="en-US" sz="2800" i="1" u="sng" dirty="0" err="1"/>
              <a:t>hemorrhag</a:t>
            </a:r>
            <a:r>
              <a:rPr lang="en-US" sz="2800" i="1" u="sng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i="1" u="sng" dirty="0"/>
              <a:t>peritoneal perforation </a:t>
            </a:r>
            <a:r>
              <a:rPr lang="en-US" sz="2800" dirty="0"/>
              <a:t>with hemorrhage</a:t>
            </a:r>
          </a:p>
          <a:p>
            <a:r>
              <a:rPr lang="en-US" sz="2800" dirty="0"/>
              <a:t>  If peritoneal perforation or </a:t>
            </a:r>
            <a:r>
              <a:rPr lang="en-US" sz="2800" u="sng" dirty="0"/>
              <a:t>uterine rupture </a:t>
            </a:r>
            <a:r>
              <a:rPr lang="en-US" sz="2800" dirty="0"/>
              <a:t>is</a:t>
            </a:r>
          </a:p>
          <a:p>
            <a:r>
              <a:rPr lang="en-US" sz="2800" dirty="0"/>
              <a:t>strongly suspected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chemeClr val="bg1"/>
                </a:solidFill>
              </a:rPr>
              <a:t>laparotomy</a:t>
            </a:r>
            <a:r>
              <a:rPr lang="en-US" sz="2800" b="1" dirty="0"/>
              <a:t> </a:t>
            </a:r>
            <a:r>
              <a:rPr lang="en-US" sz="2800" dirty="0"/>
              <a:t>is reasonable</a:t>
            </a:r>
          </a:p>
        </p:txBody>
      </p:sp>
    </p:spTree>
    <p:extLst>
      <p:ext uri="{BB962C8B-B14F-4D97-AF65-F5344CB8AC3E}">
        <p14:creationId xmlns:p14="http://schemas.microsoft.com/office/powerpoint/2010/main" val="184270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4CFE-D225-4CB2-ABEF-ED640B69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Cervical Lacerations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E7E3-9802-45EC-A3FF-A8F1F8AF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Superficial</a:t>
            </a:r>
            <a:r>
              <a:rPr lang="en-US" dirty="0"/>
              <a:t> lacerations :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More than </a:t>
            </a:r>
            <a:r>
              <a:rPr lang="en-US" b="1" dirty="0">
                <a:solidFill>
                  <a:schemeClr val="bg1"/>
                </a:solidFill>
              </a:rPr>
              <a:t>half </a:t>
            </a:r>
            <a:r>
              <a:rPr lang="en-US" b="1" dirty="0"/>
              <a:t>of all</a:t>
            </a:r>
            <a:r>
              <a:rPr lang="en-US" dirty="0"/>
              <a:t> vaginal deliveries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can be seen on close inspection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measure &lt;0.5 cm and seldom require repair</a:t>
            </a:r>
          </a:p>
        </p:txBody>
      </p:sp>
    </p:spTree>
    <p:extLst>
      <p:ext uri="{BB962C8B-B14F-4D97-AF65-F5344CB8AC3E}">
        <p14:creationId xmlns:p14="http://schemas.microsoft.com/office/powerpoint/2010/main" val="234767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32DD-E0D8-495C-AF4A-E035E488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Cervical Lacerations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B145-26B7-43C6-B5B9-FB368B2A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Deeper</a:t>
            </a:r>
            <a:r>
              <a:rPr lang="en-US" sz="2800" dirty="0"/>
              <a:t> lacerations :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are </a:t>
            </a:r>
            <a:r>
              <a:rPr lang="en-US" sz="2800" u="sng" dirty="0"/>
              <a:t>less </a:t>
            </a:r>
            <a:r>
              <a:rPr lang="en-US" sz="2800" dirty="0"/>
              <a:t>frequent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may be </a:t>
            </a:r>
            <a:r>
              <a:rPr lang="en-US" sz="2800" u="sng" dirty="0"/>
              <a:t>unnoticed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more likely to be associated with</a:t>
            </a:r>
          </a:p>
          <a:p>
            <a:pPr marL="0" indent="0">
              <a:buNone/>
            </a:pPr>
            <a:r>
              <a:rPr lang="en-US" sz="2800" u="sng" dirty="0">
                <a:solidFill>
                  <a:schemeClr val="bg1"/>
                </a:solidFill>
              </a:rPr>
              <a:t>vacuum</a:t>
            </a:r>
            <a:r>
              <a:rPr lang="en-US" sz="2800" dirty="0"/>
              <a:t>- or </a:t>
            </a:r>
            <a:r>
              <a:rPr lang="en-US" sz="2800" u="sng" dirty="0">
                <a:solidFill>
                  <a:schemeClr val="bg1"/>
                </a:solidFill>
              </a:rPr>
              <a:t>forceps</a:t>
            </a:r>
            <a:r>
              <a:rPr lang="en-US" sz="2800" dirty="0"/>
              <a:t>-assisted vaginal delivery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1B72DB-79F8-4A55-BEE5-3C5B8A400F99}"/>
              </a:ext>
            </a:extLst>
          </p:cNvPr>
          <p:cNvSpPr/>
          <p:nvPr/>
        </p:nvSpPr>
        <p:spPr>
          <a:xfrm>
            <a:off x="1103586" y="961699"/>
            <a:ext cx="744132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Cervical lacerations are </a:t>
            </a:r>
            <a:r>
              <a:rPr lang="en-US" sz="2800" b="1" dirty="0">
                <a:solidFill>
                  <a:schemeClr val="bg1"/>
                </a:solidFill>
              </a:rPr>
              <a:t>not </a:t>
            </a:r>
            <a:r>
              <a:rPr lang="en-US" sz="2800" dirty="0"/>
              <a:t>usually problematic unless: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-Cause </a:t>
            </a:r>
            <a:r>
              <a:rPr lang="en-US" sz="2800" u="sng" dirty="0"/>
              <a:t>hemorrhage</a:t>
            </a:r>
            <a:r>
              <a:rPr lang="en-US" sz="2800" dirty="0"/>
              <a:t> 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-</a:t>
            </a:r>
            <a:r>
              <a:rPr lang="en-US" sz="2800" u="sng" dirty="0"/>
              <a:t>Extend to the vagina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5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D324-9989-48B6-921B-1F049340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…tears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F1E7-DDB3-46C9-94AD-5129CC17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1406"/>
            <a:ext cx="10292479" cy="46665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cervical tears reach into the  </a:t>
            </a:r>
            <a:r>
              <a:rPr lang="en-US" sz="2800" b="1" i="1" u="sng" dirty="0">
                <a:solidFill>
                  <a:schemeClr val="bg1"/>
                </a:solidFill>
              </a:rPr>
              <a:t>lower uterine segment </a:t>
            </a:r>
          </a:p>
          <a:p>
            <a:pPr marL="0" indent="0">
              <a:buNone/>
            </a:pPr>
            <a:r>
              <a:rPr lang="en-US" sz="2800" dirty="0"/>
              <a:t> Involve the </a:t>
            </a:r>
            <a:r>
              <a:rPr lang="en-US" sz="2800" dirty="0">
                <a:solidFill>
                  <a:schemeClr val="bg1"/>
                </a:solidFill>
              </a:rPr>
              <a:t>uterine artery </a:t>
            </a:r>
            <a:r>
              <a:rPr lang="en-US" sz="2800" dirty="0"/>
              <a:t>and its </a:t>
            </a:r>
            <a:r>
              <a:rPr lang="en-US" sz="2800" dirty="0">
                <a:solidFill>
                  <a:schemeClr val="bg1"/>
                </a:solidFill>
              </a:rPr>
              <a:t>major branches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They occasionally </a:t>
            </a:r>
            <a:r>
              <a:rPr lang="en-US" sz="2800" u="sng" dirty="0"/>
              <a:t>extend into the </a:t>
            </a:r>
            <a:r>
              <a:rPr lang="en-US" sz="2800" u="sng" dirty="0">
                <a:solidFill>
                  <a:schemeClr val="bg1"/>
                </a:solidFill>
              </a:rPr>
              <a:t>peritoneal cavity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More </a:t>
            </a:r>
            <a:r>
              <a:rPr lang="en-US" sz="2800" u="sng" dirty="0"/>
              <a:t>severe lacerations </a:t>
            </a:r>
            <a:r>
              <a:rPr lang="en-US" sz="2800" dirty="0"/>
              <a:t>usually manifest as 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 External hemorrhage </a:t>
            </a:r>
            <a:r>
              <a:rPr lang="en-US" sz="2800" dirty="0"/>
              <a:t>or as a </a:t>
            </a:r>
            <a:r>
              <a:rPr lang="en-US" sz="2800" dirty="0">
                <a:solidFill>
                  <a:schemeClr val="bg1"/>
                </a:solidFill>
              </a:rPr>
              <a:t>hematoma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They may occasionally be </a:t>
            </a:r>
            <a:r>
              <a:rPr lang="en-US" sz="2800" b="1" i="1" dirty="0">
                <a:solidFill>
                  <a:schemeClr val="bg1"/>
                </a:solidFill>
              </a:rPr>
              <a:t>unsuspected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Almost </a:t>
            </a:r>
            <a:r>
              <a:rPr lang="en-US" sz="2800" dirty="0">
                <a:solidFill>
                  <a:schemeClr val="bg1"/>
                </a:solidFill>
              </a:rPr>
              <a:t>11 percent </a:t>
            </a:r>
            <a:r>
              <a:rPr lang="en-US" sz="2800" dirty="0"/>
              <a:t>of women with a cervical laceration required </a:t>
            </a:r>
            <a:r>
              <a:rPr lang="en-US" sz="2800" u="sng" dirty="0"/>
              <a:t>blood transfusions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4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55A88-A737-492C-9B16-D7F98D7A2E5D}"/>
              </a:ext>
            </a:extLst>
          </p:cNvPr>
          <p:cNvSpPr/>
          <p:nvPr/>
        </p:nvSpPr>
        <p:spPr>
          <a:xfrm>
            <a:off x="630622" y="1269236"/>
            <a:ext cx="10242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The edematous anterior cervical lip is compressed between the </a:t>
            </a:r>
            <a:r>
              <a:rPr lang="en-US" sz="2800" dirty="0">
                <a:solidFill>
                  <a:schemeClr val="bg1"/>
                </a:solidFill>
              </a:rPr>
              <a:t>fetal head </a:t>
            </a:r>
            <a:r>
              <a:rPr lang="en-US" sz="2800" dirty="0"/>
              <a:t>and</a:t>
            </a:r>
            <a:r>
              <a:rPr lang="en-US" sz="2800" dirty="0">
                <a:solidFill>
                  <a:schemeClr val="bg1"/>
                </a:solidFill>
              </a:rPr>
              <a:t> maternal symphysis pubis</a:t>
            </a:r>
            <a:r>
              <a:rPr lang="en-US" sz="2800" dirty="0"/>
              <a:t>. </a:t>
            </a:r>
          </a:p>
          <a:p>
            <a:r>
              <a:rPr lang="en-US" sz="2800" dirty="0"/>
              <a:t>This usually is of little consequence and resolves </a:t>
            </a:r>
            <a:r>
              <a:rPr lang="en-US" sz="2800" u="sng" dirty="0"/>
              <a:t>spontaneously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Rarely, this causes </a:t>
            </a:r>
            <a:r>
              <a:rPr lang="en-US" sz="2800" dirty="0">
                <a:solidFill>
                  <a:schemeClr val="bg1"/>
                </a:solidFill>
              </a:rPr>
              <a:t>severe ischemia</a:t>
            </a:r>
            <a:r>
              <a:rPr lang="en-US" sz="2800" dirty="0"/>
              <a:t>, and the</a:t>
            </a:r>
          </a:p>
          <a:p>
            <a:r>
              <a:rPr lang="en-US" sz="2800" dirty="0"/>
              <a:t>anterior lip may undergo </a:t>
            </a:r>
            <a:r>
              <a:rPr lang="en-US" sz="2800" u="sng" dirty="0"/>
              <a:t>necrosis </a:t>
            </a:r>
            <a:r>
              <a:rPr lang="en-US" sz="2800" dirty="0"/>
              <a:t>and later </a:t>
            </a:r>
            <a:r>
              <a:rPr lang="en-US" sz="2800" b="1" u="sng" dirty="0">
                <a:solidFill>
                  <a:schemeClr val="bg1"/>
                </a:solidFill>
              </a:rPr>
              <a:t>separate</a:t>
            </a:r>
            <a:r>
              <a:rPr lang="en-US" sz="2800" dirty="0"/>
              <a:t> from the rest of the cervix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471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9175-5FC8-460D-9FAB-19FC0A41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colporrhexis</a:t>
            </a:r>
            <a:r>
              <a:rPr lang="en-US" sz="3200" dirty="0"/>
              <a:t>                               </a:t>
            </a:r>
            <a:r>
              <a:rPr lang="en-US" sz="3200" b="1" dirty="0"/>
              <a:t>            </a:t>
            </a:r>
            <a:r>
              <a:rPr lang="en-US" sz="2800" b="1" dirty="0"/>
              <a:t>Annular   </a:t>
            </a:r>
            <a:br>
              <a:rPr lang="en-US" sz="2800" b="1" dirty="0"/>
            </a:br>
            <a:r>
              <a:rPr lang="en-US" sz="2800" b="1" dirty="0"/>
              <a:t>                                              &amp;               ( circular detachment)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F4EB-BFDA-4571-9266-2507D38F1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890" y="2336873"/>
            <a:ext cx="5236788" cy="2534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dirty="0"/>
              <a:t>Rare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Avulsion of cervix from               the  vagina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 the </a:t>
            </a:r>
            <a:r>
              <a:rPr lang="en-US" u="sng" dirty="0"/>
              <a:t>anterior, posterior, or lateral </a:t>
            </a:r>
            <a:r>
              <a:rPr lang="en-US" u="sng" dirty="0" err="1"/>
              <a:t>fornices</a:t>
            </a:r>
            <a:endParaRPr lang="en-US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Entirely or partially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DAA68-F795-44A1-B553-0781935A6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9185" y="2336873"/>
            <a:ext cx="4464276" cy="21720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Rare injury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avulsion of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u="sng" dirty="0"/>
              <a:t>entire </a:t>
            </a:r>
            <a:r>
              <a:rPr lang="en-US" dirty="0"/>
              <a:t>vaginal portion of the            cervix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12F5A-D165-4A26-844C-25A0DB74CC8C}"/>
              </a:ext>
            </a:extLst>
          </p:cNvPr>
          <p:cNvSpPr/>
          <p:nvPr/>
        </p:nvSpPr>
        <p:spPr>
          <a:xfrm>
            <a:off x="680321" y="5493207"/>
            <a:ext cx="11240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injuries sometimes follow </a:t>
            </a:r>
            <a:r>
              <a:rPr lang="en-US" sz="2400" b="1" dirty="0">
                <a:solidFill>
                  <a:schemeClr val="bg1"/>
                </a:solidFill>
              </a:rPr>
              <a:t>forceps</a:t>
            </a:r>
            <a:r>
              <a:rPr lang="en-US" sz="2400" dirty="0"/>
              <a:t> deliveries performed through an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incompletely dilated cervix </a:t>
            </a:r>
            <a:r>
              <a:rPr lang="en-US" sz="2400" dirty="0"/>
              <a:t>and with the </a:t>
            </a:r>
            <a:r>
              <a:rPr lang="en-US" sz="2400" dirty="0">
                <a:solidFill>
                  <a:schemeClr val="bg1"/>
                </a:solidFill>
              </a:rPr>
              <a:t>blades applied against the cervix</a:t>
            </a:r>
          </a:p>
        </p:txBody>
      </p:sp>
    </p:spTree>
    <p:extLst>
      <p:ext uri="{BB962C8B-B14F-4D97-AF65-F5344CB8AC3E}">
        <p14:creationId xmlns:p14="http://schemas.microsoft.com/office/powerpoint/2010/main" val="955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27EDC-A9D0-4F6A-A8E1-39F5EE47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939" y="654269"/>
            <a:ext cx="6623017" cy="52656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BBD36-AE93-4A04-9A0D-3867DAFCC5A0}"/>
              </a:ext>
            </a:extLst>
          </p:cNvPr>
          <p:cNvSpPr/>
          <p:nvPr/>
        </p:nvSpPr>
        <p:spPr>
          <a:xfrm>
            <a:off x="397386" y="2905780"/>
            <a:ext cx="2936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ANY </a:t>
            </a:r>
            <a:r>
              <a:rPr lang="en-US" sz="2800" b="1" dirty="0">
                <a:solidFill>
                  <a:srgbClr val="FF0000"/>
                </a:solidFill>
              </a:rPr>
              <a:t>QUESTION</a:t>
            </a:r>
            <a:r>
              <a:rPr lang="en-US" sz="2800" b="1" u="sng" dirty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98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C685-A673-41BE-8237-0B3F1F0A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Diagnosis-treatment of Cervical Lacerations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517F-BD4D-48B3-954D-DC2A5BCA9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adequate exposure</a:t>
            </a:r>
          </a:p>
          <a:p>
            <a:pPr marL="0" indent="0">
              <a:buNone/>
            </a:pPr>
            <a:r>
              <a:rPr lang="en-US" dirty="0"/>
              <a:t>(may be best attained with transfer to an </a:t>
            </a:r>
            <a:r>
              <a:rPr lang="en-US" u="sng" dirty="0">
                <a:solidFill>
                  <a:schemeClr val="bg1"/>
                </a:solidFill>
              </a:rPr>
              <a:t>operating room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u="sng" dirty="0"/>
              <a:t>First assistant</a:t>
            </a:r>
            <a:r>
              <a:rPr lang="en-US" dirty="0"/>
              <a:t> applies firm </a:t>
            </a:r>
            <a:r>
              <a:rPr lang="en-US" dirty="0">
                <a:solidFill>
                  <a:schemeClr val="bg1"/>
                </a:solidFill>
              </a:rPr>
              <a:t>downward pressure</a:t>
            </a:r>
            <a:r>
              <a:rPr lang="en-US" dirty="0"/>
              <a:t> on the uterus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while the </a:t>
            </a:r>
            <a:r>
              <a:rPr lang="en-US" u="sng" dirty="0"/>
              <a:t>operator</a:t>
            </a:r>
            <a:r>
              <a:rPr lang="en-US" dirty="0"/>
              <a:t> exerts gentle traction on the lips of the cervix with </a:t>
            </a:r>
            <a:r>
              <a:rPr lang="en-US" dirty="0">
                <a:solidFill>
                  <a:schemeClr val="bg1"/>
                </a:solidFill>
              </a:rPr>
              <a:t>ring forceps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u="sng" dirty="0"/>
              <a:t>Second assistant </a:t>
            </a:r>
            <a:r>
              <a:rPr lang="en-US" dirty="0"/>
              <a:t>can provide even better</a:t>
            </a:r>
          </a:p>
          <a:p>
            <a:pPr marL="0" indent="0">
              <a:buNone/>
            </a:pPr>
            <a:r>
              <a:rPr lang="en-US" dirty="0"/>
              <a:t>exposure with </a:t>
            </a:r>
            <a:r>
              <a:rPr lang="en-US" dirty="0">
                <a:solidFill>
                  <a:schemeClr val="bg1"/>
                </a:solidFill>
              </a:rPr>
              <a:t>right-angle</a:t>
            </a:r>
            <a:r>
              <a:rPr lang="en-US" dirty="0"/>
              <a:t> vaginal wall retractors or </a:t>
            </a:r>
            <a:r>
              <a:rPr lang="en-US" dirty="0" err="1">
                <a:solidFill>
                  <a:schemeClr val="bg1"/>
                </a:solidFill>
              </a:rPr>
              <a:t>Breisky</a:t>
            </a:r>
            <a:r>
              <a:rPr lang="en-US" dirty="0"/>
              <a:t> vaginal</a:t>
            </a:r>
          </a:p>
          <a:p>
            <a:pPr marL="0" indent="0">
              <a:buNone/>
            </a:pPr>
            <a:r>
              <a:rPr lang="en-US" dirty="0"/>
              <a:t>retractors.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7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9C3CA-CED5-48BC-9D06-77074F4B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36" y="311928"/>
            <a:ext cx="6038192" cy="356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73BF0-0C5F-47E0-AE46-62A61684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0" y="157655"/>
            <a:ext cx="2741308" cy="346332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F1A9EDB-29E9-4C8C-BE8A-B250D3C68B29}"/>
              </a:ext>
            </a:extLst>
          </p:cNvPr>
          <p:cNvSpPr/>
          <p:nvPr/>
        </p:nvSpPr>
        <p:spPr>
          <a:xfrm>
            <a:off x="7566974" y="1791177"/>
            <a:ext cx="505915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720DD35-CB62-4FC0-A935-5012A3DF94CD}"/>
              </a:ext>
            </a:extLst>
          </p:cNvPr>
          <p:cNvSpPr/>
          <p:nvPr/>
        </p:nvSpPr>
        <p:spPr>
          <a:xfrm>
            <a:off x="7566974" y="2093065"/>
            <a:ext cx="645441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D78343B-FF0F-40D9-8526-7791B03FEF60}"/>
              </a:ext>
            </a:extLst>
          </p:cNvPr>
          <p:cNvSpPr/>
          <p:nvPr/>
        </p:nvSpPr>
        <p:spPr>
          <a:xfrm>
            <a:off x="7889695" y="2369512"/>
            <a:ext cx="645441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7E20E1-4AD7-4073-86B0-91E97270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6" y="3719929"/>
            <a:ext cx="3699724" cy="2822169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F3BE402E-2DD2-427B-A6CD-0C41B416FA59}"/>
              </a:ext>
            </a:extLst>
          </p:cNvPr>
          <p:cNvSpPr/>
          <p:nvPr/>
        </p:nvSpPr>
        <p:spPr>
          <a:xfrm>
            <a:off x="2021755" y="5756577"/>
            <a:ext cx="551793" cy="162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B8955-2FDA-4E8D-A4F0-C00C7EA502BD}"/>
              </a:ext>
            </a:extLst>
          </p:cNvPr>
          <p:cNvSpPr/>
          <p:nvPr/>
        </p:nvSpPr>
        <p:spPr>
          <a:xfrm>
            <a:off x="4567690" y="482492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-BIRTH CANAL INJURIES</a:t>
            </a:r>
          </a:p>
          <a:p>
            <a:r>
              <a:rPr lang="en-US" sz="3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-UTERINE RUPTURE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8D4E0F4-E3C6-41C4-A9BA-35D61D6B3B63}"/>
              </a:ext>
            </a:extLst>
          </p:cNvPr>
          <p:cNvSpPr/>
          <p:nvPr/>
        </p:nvSpPr>
        <p:spPr>
          <a:xfrm flipV="1">
            <a:off x="1852041" y="5943952"/>
            <a:ext cx="721508" cy="162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D322-9F15-4999-8595-8684CE01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repaire</a:t>
            </a:r>
            <a:r>
              <a:rPr lang="en-US" dirty="0"/>
              <a:t>  of cervical lacerations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8F18-8502-4318-B916-F99B8113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u="sng" dirty="0"/>
              <a:t>Deep</a:t>
            </a:r>
            <a:r>
              <a:rPr lang="en-US" dirty="0"/>
              <a:t> cervical tears usually require</a:t>
            </a:r>
            <a:r>
              <a:rPr lang="en-US" dirty="0">
                <a:solidFill>
                  <a:schemeClr val="bg1"/>
                </a:solidFill>
              </a:rPr>
              <a:t> surgical </a:t>
            </a:r>
            <a:r>
              <a:rPr lang="en-US" dirty="0"/>
              <a:t>repair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When the laceration is </a:t>
            </a:r>
            <a:r>
              <a:rPr lang="en-US" b="1" u="sng" dirty="0"/>
              <a:t>limited </a:t>
            </a:r>
            <a:r>
              <a:rPr lang="en-US" dirty="0"/>
              <a:t>to the cervix or even when it extends somewhat into the vaginal fornix, </a:t>
            </a:r>
            <a:r>
              <a:rPr lang="en-US" dirty="0">
                <a:solidFill>
                  <a:schemeClr val="bg1"/>
                </a:solidFill>
              </a:rPr>
              <a:t>satisfactory results </a:t>
            </a:r>
            <a:r>
              <a:rPr lang="en-US" dirty="0"/>
              <a:t>are obtained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suturing the cervix after bringing it into 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While cervical lacerations are repaired</a:t>
            </a:r>
            <a:r>
              <a:rPr lang="en-US" dirty="0">
                <a:solidFill>
                  <a:schemeClr val="bg1"/>
                </a:solidFill>
              </a:rPr>
              <a:t>, any associated </a:t>
            </a:r>
            <a:r>
              <a:rPr lang="en-US" dirty="0"/>
              <a:t>vaginal </a:t>
            </a:r>
            <a:r>
              <a:rPr lang="en-US" u="sng" dirty="0"/>
              <a:t>lacerations</a:t>
            </a:r>
            <a:r>
              <a:rPr lang="en-US" dirty="0"/>
              <a:t> or an </a:t>
            </a:r>
            <a:r>
              <a:rPr lang="en-US" u="sng" dirty="0"/>
              <a:t>episiotomy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may be </a:t>
            </a:r>
            <a:r>
              <a:rPr lang="en-US" dirty="0" err="1">
                <a:solidFill>
                  <a:schemeClr val="bg1"/>
                </a:solidFill>
              </a:rPr>
              <a:t>tamponaded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with gauze packs to arrest their bleeding.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22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612-8393-4FF0-BF51-853BF31D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07649-609B-4339-A7DF-17FD5DD5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Because hemorrhage usually comes from the upper angle of the wound, the first suture using </a:t>
            </a:r>
            <a:r>
              <a:rPr lang="en-US" b="1" dirty="0">
                <a:solidFill>
                  <a:schemeClr val="bg1"/>
                </a:solidFill>
              </a:rPr>
              <a:t>2–0  chromic or polyglactin </a:t>
            </a:r>
            <a:r>
              <a:rPr lang="en-US" dirty="0"/>
              <a:t>is placed in tissue </a:t>
            </a:r>
            <a:r>
              <a:rPr lang="en-US" u="sng" dirty="0"/>
              <a:t>above the angle </a:t>
            </a:r>
          </a:p>
          <a:p>
            <a:pPr marL="0" indent="0">
              <a:buNone/>
            </a:pPr>
            <a:endParaRPr lang="en-US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either </a:t>
            </a:r>
            <a:r>
              <a:rPr lang="en-US" b="1" dirty="0">
                <a:solidFill>
                  <a:schemeClr val="bg1"/>
                </a:solidFill>
              </a:rPr>
              <a:t>interrupted</a:t>
            </a:r>
            <a:r>
              <a:rPr lang="en-US" dirty="0"/>
              <a:t> or </a:t>
            </a:r>
            <a:r>
              <a:rPr lang="en-US" b="1" dirty="0">
                <a:solidFill>
                  <a:schemeClr val="bg1"/>
                </a:solidFill>
              </a:rPr>
              <a:t>continuous” locking “</a:t>
            </a:r>
            <a:r>
              <a:rPr lang="en-US" dirty="0"/>
              <a:t>sutures are serially placed </a:t>
            </a:r>
            <a:r>
              <a:rPr lang="en-US" u="sng" dirty="0"/>
              <a:t>outward toward the operator.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1480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9F95B-6DAF-4253-91E2-ED044BC6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31" y="460607"/>
            <a:ext cx="4502917" cy="597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27AC61-E501-4E79-869E-BDD7FE9EC83A}"/>
              </a:ext>
            </a:extLst>
          </p:cNvPr>
          <p:cNvSpPr/>
          <p:nvPr/>
        </p:nvSpPr>
        <p:spPr>
          <a:xfrm>
            <a:off x="861082" y="2229746"/>
            <a:ext cx="39518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Repair of cervical laceration with appropriate surgical exposure. </a:t>
            </a:r>
            <a:r>
              <a:rPr lang="en-US" sz="2800" dirty="0">
                <a:solidFill>
                  <a:schemeClr val="bg1"/>
                </a:solidFill>
              </a:rPr>
              <a:t>Continuous</a:t>
            </a:r>
          </a:p>
          <a:p>
            <a:r>
              <a:rPr lang="en-US" sz="2800" dirty="0">
                <a:solidFill>
                  <a:schemeClr val="bg1"/>
                </a:solidFill>
              </a:rPr>
              <a:t>absorbable sutures</a:t>
            </a:r>
            <a:r>
              <a:rPr lang="en-US" sz="2800" dirty="0"/>
              <a:t> are placed beginning at the </a:t>
            </a:r>
            <a:r>
              <a:rPr lang="en-US" sz="2800" dirty="0">
                <a:solidFill>
                  <a:schemeClr val="bg1"/>
                </a:solidFill>
              </a:rPr>
              <a:t>upper angle</a:t>
            </a:r>
            <a:r>
              <a:rPr lang="en-US" sz="2800" dirty="0"/>
              <a:t> of the laceration.</a:t>
            </a:r>
          </a:p>
        </p:txBody>
      </p:sp>
    </p:spTree>
    <p:extLst>
      <p:ext uri="{BB962C8B-B14F-4D97-AF65-F5344CB8AC3E}">
        <p14:creationId xmlns:p14="http://schemas.microsoft.com/office/powerpoint/2010/main" val="34072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E4846-9412-48E4-802C-6DE8474E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09449"/>
            <a:ext cx="9174831" cy="118778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Following cervical lacerations, subsequent pregnancy    </a:t>
            </a:r>
            <a:br>
              <a:rPr lang="en-US" sz="3200" dirty="0"/>
            </a:br>
            <a:r>
              <a:rPr lang="en-US" sz="3200" dirty="0"/>
              <a:t>                                </a:t>
            </a:r>
            <a:r>
              <a:rPr lang="en-US" sz="3200" i="1" u="sng" dirty="0"/>
              <a:t> </a:t>
            </a:r>
            <a:r>
              <a:rPr lang="en-US" sz="4000" i="1" u="sng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A8E10-F241-4FEC-AD0F-C76CA3B1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include :(</a:t>
            </a:r>
            <a:r>
              <a:rPr lang="en-US" dirty="0" err="1"/>
              <a:t>Hamou</a:t>
            </a:r>
            <a:r>
              <a:rPr lang="en-US" dirty="0"/>
              <a:t>, </a:t>
            </a:r>
            <a:r>
              <a:rPr lang="en-US" b="1" dirty="0">
                <a:solidFill>
                  <a:schemeClr val="bg1"/>
                </a:solidFill>
              </a:rPr>
              <a:t>2020</a:t>
            </a:r>
            <a:r>
              <a:rPr lang="en-US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excessive recurrent lacerations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cervical incompetence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preterm labor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cesarean delivery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severe perineal lacerations</a:t>
            </a:r>
          </a:p>
        </p:txBody>
      </p:sp>
    </p:spTree>
    <p:extLst>
      <p:ext uri="{BB962C8B-B14F-4D97-AF65-F5344CB8AC3E}">
        <p14:creationId xmlns:p14="http://schemas.microsoft.com/office/powerpoint/2010/main" val="1315599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6BB1-8A91-45CB-9998-C319D913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DCBC-FF78-4D9E-9442-857A0DDB0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cervical lacerations of 1 to 2 cm are not repaired unless they</a:t>
            </a:r>
          </a:p>
          <a:p>
            <a:pPr marL="0" indent="0">
              <a:buNone/>
            </a:pPr>
            <a:r>
              <a:rPr lang="en-US" dirty="0"/>
              <a:t>are bleeding.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Such tears heal rapidly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ultimately form an irregular, sometimes stellate-appearing, external cervical </a:t>
            </a:r>
            <a:r>
              <a:rPr lang="en-US" dirty="0" err="1"/>
              <a:t>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E56566-6FC8-4F96-A6E1-C7C3DFC2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83E52-F1DB-41A9-89B7-D01E7AF5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179" y="898635"/>
            <a:ext cx="4272455" cy="5249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558549-EE43-48B4-9CC8-8CCDF9143007}"/>
              </a:ext>
            </a:extLst>
          </p:cNvPr>
          <p:cNvSpPr/>
          <p:nvPr/>
        </p:nvSpPr>
        <p:spPr>
          <a:xfrm>
            <a:off x="948755" y="2081049"/>
            <a:ext cx="41592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Common appearance of </a:t>
            </a:r>
            <a:r>
              <a:rPr lang="en-US" sz="2800" dirty="0">
                <a:solidFill>
                  <a:schemeClr val="bg1"/>
                </a:solidFill>
              </a:rPr>
              <a:t>stellate-appearing</a:t>
            </a:r>
            <a:r>
              <a:rPr lang="en-US" sz="2800" dirty="0"/>
              <a:t>, external cervical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C6A45-CEFB-4127-ACDD-9EDE657E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9" y="397879"/>
            <a:ext cx="5933257" cy="6062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FEB6AD-ACCC-4B34-A890-3E25A913D5D3}"/>
              </a:ext>
            </a:extLst>
          </p:cNvPr>
          <p:cNvSpPr/>
          <p:nvPr/>
        </p:nvSpPr>
        <p:spPr>
          <a:xfrm>
            <a:off x="580411" y="2519120"/>
            <a:ext cx="2619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THANK YOU      FOR YOUR ATTENTION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68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6E779-1DD5-4EE9-8A17-10C8D4EC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00" y="173357"/>
            <a:ext cx="2381582" cy="914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75476-0476-4084-BAF2-4441EDE4B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9" y="1087885"/>
            <a:ext cx="3249065" cy="2808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E0496A-477C-4C54-A76C-C220CFA84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4" y="3958313"/>
            <a:ext cx="3228438" cy="2568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806874-2D31-4C22-A68B-B86E71DCC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307" y="173357"/>
            <a:ext cx="5039428" cy="2572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62CE5-DF76-42FF-A0DA-8D3384784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017" y="2512111"/>
            <a:ext cx="5068007" cy="4172532"/>
          </a:xfrm>
          <a:prstGeom prst="rect">
            <a:avLst/>
          </a:prstGeom>
        </p:spPr>
      </p:pic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699E199E-14C2-4CA8-B042-9CC92F58BE38}"/>
              </a:ext>
            </a:extLst>
          </p:cNvPr>
          <p:cNvSpPr/>
          <p:nvPr/>
        </p:nvSpPr>
        <p:spPr>
          <a:xfrm>
            <a:off x="3610217" y="5565228"/>
            <a:ext cx="914486" cy="77844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371CAFC3-C95C-4CCB-A075-5A557C7BBC6C}"/>
              </a:ext>
            </a:extLst>
          </p:cNvPr>
          <p:cNvSpPr/>
          <p:nvPr/>
        </p:nvSpPr>
        <p:spPr>
          <a:xfrm rot="5400000">
            <a:off x="4095145" y="622113"/>
            <a:ext cx="915720" cy="700143"/>
          </a:xfrm>
          <a:prstGeom prst="bentUpArrow">
            <a:avLst>
              <a:gd name="adj1" fmla="val 25000"/>
              <a:gd name="adj2" fmla="val 25000"/>
              <a:gd name="adj3" fmla="val 20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5D49-3E54-4502-AC5C-0438DF41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9C00-A550-4D98-BE6F-CC22B62B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25 Y/O  null gravid </a:t>
            </a:r>
          </a:p>
          <a:p>
            <a:r>
              <a:rPr lang="en-US" sz="2800" dirty="0" err="1"/>
              <a:t>Uncomplicatad</a:t>
            </a:r>
            <a:r>
              <a:rPr lang="en-US" sz="2800" dirty="0"/>
              <a:t>  NVD  with  </a:t>
            </a:r>
            <a:r>
              <a:rPr lang="en-US" sz="2800" b="1" dirty="0">
                <a:solidFill>
                  <a:schemeClr val="bg1"/>
                </a:solidFill>
              </a:rPr>
              <a:t>RIGHT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episiotomy</a:t>
            </a:r>
          </a:p>
          <a:p>
            <a:r>
              <a:rPr lang="en-US" sz="2800" dirty="0" err="1"/>
              <a:t>Obsrve</a:t>
            </a:r>
            <a:r>
              <a:rPr lang="en-US" sz="2800" dirty="0"/>
              <a:t> in  </a:t>
            </a:r>
            <a:r>
              <a:rPr lang="en-US" sz="2800" dirty="0" err="1"/>
              <a:t>laber</a:t>
            </a:r>
            <a:r>
              <a:rPr lang="en-US" sz="2800" dirty="0"/>
              <a:t>  room</a:t>
            </a:r>
          </a:p>
          <a:p>
            <a:r>
              <a:rPr lang="en-US" sz="2800" dirty="0" err="1"/>
              <a:t>Progess</a:t>
            </a:r>
            <a:r>
              <a:rPr lang="en-US" sz="2800" dirty="0"/>
              <a:t> with tachycardia ,no </a:t>
            </a:r>
            <a:r>
              <a:rPr lang="en-US" sz="2800" dirty="0" err="1"/>
              <a:t>urin</a:t>
            </a:r>
            <a:r>
              <a:rPr lang="en-US" sz="2800" dirty="0"/>
              <a:t> ,loss of consciousness</a:t>
            </a:r>
          </a:p>
          <a:p>
            <a:r>
              <a:rPr lang="en-US" sz="2800" dirty="0"/>
              <a:t>Hb drop??? </a:t>
            </a:r>
          </a:p>
          <a:p>
            <a:r>
              <a:rPr lang="en-US" sz="2800" dirty="0"/>
              <a:t>DEEP laceration  of </a:t>
            </a:r>
            <a:r>
              <a:rPr lang="en-US" sz="2800" b="1" dirty="0" err="1"/>
              <a:t>Cervix,</a:t>
            </a:r>
            <a:r>
              <a:rPr lang="en-US" sz="2800" b="1" dirty="0" err="1">
                <a:solidFill>
                  <a:schemeClr val="bg1"/>
                </a:solidFill>
              </a:rPr>
              <a:t>LEFT</a:t>
            </a:r>
            <a:r>
              <a:rPr lang="en-US" sz="2800" dirty="0"/>
              <a:t> SIDE  &amp;</a:t>
            </a:r>
            <a:r>
              <a:rPr lang="en-US" sz="2800" i="1" u="sng" dirty="0"/>
              <a:t> Retroperitoneal </a:t>
            </a:r>
            <a:r>
              <a:rPr lang="en-US" sz="2800" b="1" dirty="0"/>
              <a:t>Hematoma </a:t>
            </a:r>
          </a:p>
          <a:p>
            <a:r>
              <a:rPr lang="en-US" sz="2800" b="1" dirty="0" err="1"/>
              <a:t>Laparatoy</a:t>
            </a:r>
            <a:r>
              <a:rPr lang="en-US" sz="2800" b="1" dirty="0"/>
              <a:t> and Repair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E1D5-ED73-4676-AF6C-EE3289D8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BIRTH CANAL INJURIES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12A3F6-B7C4-4DE5-95C4-3D2D994DF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45649"/>
              </p:ext>
            </p:extLst>
          </p:nvPr>
        </p:nvGraphicFramePr>
        <p:xfrm>
          <a:off x="428774" y="2049518"/>
          <a:ext cx="9361596" cy="392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46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8F09-F7C1-4897-A9BB-F96B920E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Vulvovaginal Lacerations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67402-2692-4332-877F-7750FC8A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0283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Childbirth is invariably associated with trauma to the </a:t>
            </a:r>
            <a:r>
              <a:rPr lang="en-US" sz="3200" b="1" dirty="0">
                <a:solidFill>
                  <a:schemeClr val="bg1"/>
                </a:solidFill>
              </a:rPr>
              <a:t>uterus</a:t>
            </a:r>
            <a:r>
              <a:rPr lang="en-US" sz="3200" dirty="0"/>
              <a:t> and </a:t>
            </a:r>
            <a:r>
              <a:rPr lang="en-US" sz="3200" b="1" dirty="0">
                <a:solidFill>
                  <a:schemeClr val="bg1"/>
                </a:solidFill>
              </a:rPr>
              <a:t>cervix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bg1"/>
                </a:solidFill>
              </a:rPr>
              <a:t>vagina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bg1"/>
                </a:solidFill>
              </a:rPr>
              <a:t>perineum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/>
              <a:t>Injuries</a:t>
            </a:r>
            <a:r>
              <a:rPr lang="en-US" sz="3200" b="1" i="1" dirty="0"/>
              <a:t> </a:t>
            </a:r>
            <a:r>
              <a:rPr lang="en-US" sz="3200" b="1" i="1" dirty="0">
                <a:solidFill>
                  <a:schemeClr val="bg1"/>
                </a:solidFill>
              </a:rPr>
              <a:t>range</a:t>
            </a:r>
            <a:r>
              <a:rPr lang="en-US" sz="3200" b="1" i="1" dirty="0"/>
              <a:t> </a:t>
            </a:r>
            <a:r>
              <a:rPr lang="en-US" sz="3200" dirty="0"/>
              <a:t>from:</a:t>
            </a:r>
          </a:p>
          <a:p>
            <a:pPr>
              <a:buFontTx/>
              <a:buChar char="-"/>
            </a:pPr>
            <a:r>
              <a:rPr lang="en-US" sz="3200" dirty="0"/>
              <a:t>minor mucosal </a:t>
            </a:r>
            <a:r>
              <a:rPr lang="en-US" sz="3200" b="1" dirty="0"/>
              <a:t>tear</a:t>
            </a:r>
            <a:r>
              <a:rPr lang="en-US" sz="3200" dirty="0"/>
              <a:t>s </a:t>
            </a:r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b="1" dirty="0"/>
              <a:t>lacerations</a:t>
            </a:r>
          </a:p>
          <a:p>
            <a:pPr marL="0" indent="0">
              <a:buNone/>
            </a:pPr>
            <a:r>
              <a:rPr lang="en-US" sz="3200" dirty="0"/>
              <a:t> (create </a:t>
            </a:r>
            <a:r>
              <a:rPr lang="en-US" sz="3200" u="sng" dirty="0"/>
              <a:t>life-threatening</a:t>
            </a:r>
            <a:r>
              <a:rPr lang="en-US" sz="3200" dirty="0"/>
              <a:t> hemorrhage or hematomas.)</a:t>
            </a:r>
          </a:p>
        </p:txBody>
      </p:sp>
    </p:spTree>
    <p:extLst>
      <p:ext uri="{BB962C8B-B14F-4D97-AF65-F5344CB8AC3E}">
        <p14:creationId xmlns:p14="http://schemas.microsoft.com/office/powerpoint/2010/main" val="326090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D514F-2939-4729-BE32-117A4D180760}"/>
              </a:ext>
            </a:extLst>
          </p:cNvPr>
          <p:cNvSpPr/>
          <p:nvPr/>
        </p:nvSpPr>
        <p:spPr>
          <a:xfrm>
            <a:off x="1340068" y="1873919"/>
            <a:ext cx="7441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American College of Obstetricians and Gynecologists (2020a) : up to </a:t>
            </a:r>
            <a:r>
              <a:rPr lang="en-US" sz="2800" b="1" dirty="0">
                <a:solidFill>
                  <a:schemeClr val="bg1"/>
                </a:solidFill>
              </a:rPr>
              <a:t>80 percent </a:t>
            </a:r>
          </a:p>
          <a:p>
            <a:r>
              <a:rPr lang="en-US" sz="2800" dirty="0"/>
              <a:t>of women sustain some type of laceration at vaginal birth. </a:t>
            </a:r>
          </a:p>
          <a:p>
            <a:r>
              <a:rPr lang="en-US" sz="2800" dirty="0"/>
              <a:t>These may lie </a:t>
            </a:r>
            <a:r>
              <a:rPr lang="en-US" sz="2800" b="1" dirty="0">
                <a:solidFill>
                  <a:schemeClr val="bg1"/>
                </a:solidFill>
              </a:rPr>
              <a:t>“</a:t>
            </a:r>
            <a:r>
              <a:rPr lang="en-US" sz="2800" b="1" u="sng" dirty="0">
                <a:solidFill>
                  <a:schemeClr val="bg1"/>
                </a:solidFill>
              </a:rPr>
              <a:t>proximally”</a:t>
            </a:r>
            <a:r>
              <a:rPr lang="en-US" sz="2800" dirty="0"/>
              <a:t> or </a:t>
            </a:r>
            <a:r>
              <a:rPr lang="en-US" sz="2800" b="1" u="sng" dirty="0"/>
              <a:t>distally </a:t>
            </a:r>
            <a:r>
              <a:rPr lang="en-US" sz="2800" dirty="0"/>
              <a:t>along the lower genital tract.</a:t>
            </a:r>
          </a:p>
        </p:txBody>
      </p:sp>
    </p:spTree>
    <p:extLst>
      <p:ext uri="{BB962C8B-B14F-4D97-AF65-F5344CB8AC3E}">
        <p14:creationId xmlns:p14="http://schemas.microsoft.com/office/powerpoint/2010/main" val="217280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DC1-DEFC-4410-84BD-91375B7C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753228"/>
            <a:ext cx="9868513" cy="1080938"/>
          </a:xfrm>
        </p:spPr>
        <p:txBody>
          <a:bodyPr/>
          <a:lstStyle/>
          <a:p>
            <a:r>
              <a:rPr lang="en-US" b="1" dirty="0"/>
              <a:t>Tears of the “</a:t>
            </a:r>
            <a:r>
              <a:rPr lang="en-US" b="1" i="1" dirty="0"/>
              <a:t>vaginal wall near the urethra”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EA28-5EA6-45DB-98E3-ADE7E060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511679" cy="45211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relatively </a:t>
            </a:r>
            <a:r>
              <a:rPr lang="en-US" sz="2800" b="1" u="sng" dirty="0"/>
              <a:t>common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u="sng" dirty="0"/>
              <a:t>Superficial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little to </a:t>
            </a:r>
            <a:r>
              <a:rPr lang="en-US" sz="2800" b="1" u="sng" dirty="0"/>
              <a:t>no bleeding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occasionally require:</a:t>
            </a:r>
          </a:p>
          <a:p>
            <a:pPr marL="0" indent="0">
              <a:buNone/>
            </a:pPr>
            <a:r>
              <a:rPr lang="en-US" sz="2800" dirty="0"/>
              <a:t> (</a:t>
            </a:r>
            <a:r>
              <a:rPr lang="en-US" sz="2800" b="1" u="sng" dirty="0"/>
              <a:t>fine-</a:t>
            </a:r>
            <a:r>
              <a:rPr lang="en-US" sz="2800" dirty="0"/>
              <a:t>gauge absorbable sutures for hemostasis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Those </a:t>
            </a:r>
            <a:r>
              <a:rPr lang="en-US" sz="2800" b="1" dirty="0">
                <a:solidFill>
                  <a:schemeClr val="bg1"/>
                </a:solidFill>
              </a:rPr>
              <a:t>large </a:t>
            </a:r>
            <a:r>
              <a:rPr lang="en-US" sz="2800" dirty="0"/>
              <a:t>enough  require: </a:t>
            </a:r>
            <a:r>
              <a:rPr lang="en-US" sz="2800" b="1" dirty="0">
                <a:solidFill>
                  <a:schemeClr val="bg1"/>
                </a:solidFill>
              </a:rPr>
              <a:t>extensive repair </a:t>
            </a:r>
          </a:p>
          <a:p>
            <a:pPr marL="0" indent="0">
              <a:buNone/>
            </a:pPr>
            <a:r>
              <a:rPr lang="en-US" sz="2800" dirty="0"/>
              <a:t>( typically associated with short-term </a:t>
            </a:r>
            <a:r>
              <a:rPr lang="en-US" sz="2800" u="sng" dirty="0"/>
              <a:t>voiding difficulty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and an indwelling bladder </a:t>
            </a:r>
            <a:r>
              <a:rPr lang="en-US" sz="2800" u="sng" dirty="0"/>
              <a:t>catheter </a:t>
            </a:r>
            <a:r>
              <a:rPr lang="en-US" sz="2800" dirty="0"/>
              <a:t>will obviate this)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639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806-B470-4D5D-8631-E24D96DE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Lacerations of the “middle or upper third of the vagina”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D1B4C-E54E-4BAA-A992-533E0D02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usually are comorbid with injuries of the </a:t>
            </a:r>
            <a:r>
              <a:rPr lang="en-US" b="1" u="sng" dirty="0"/>
              <a:t>perineum</a:t>
            </a:r>
            <a:r>
              <a:rPr lang="en-US" dirty="0"/>
              <a:t> or </a:t>
            </a:r>
            <a:r>
              <a:rPr lang="en-US" b="1" u="sng" dirty="0"/>
              <a:t>cervix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These sometimes </a:t>
            </a:r>
            <a:r>
              <a:rPr lang="en-US" dirty="0"/>
              <a:t>are </a:t>
            </a:r>
            <a:r>
              <a:rPr lang="en-US" b="1" dirty="0">
                <a:solidFill>
                  <a:schemeClr val="bg1"/>
                </a:solidFill>
              </a:rPr>
              <a:t>missed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unless </a:t>
            </a:r>
            <a:r>
              <a:rPr lang="en-US" dirty="0">
                <a:solidFill>
                  <a:schemeClr val="bg1"/>
                </a:solidFill>
              </a:rPr>
              <a:t>inspection </a:t>
            </a:r>
            <a:r>
              <a:rPr lang="en-US" dirty="0"/>
              <a:t>is thorough.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Those that extend </a:t>
            </a:r>
            <a:r>
              <a:rPr lang="en-US" b="1" u="sng" dirty="0"/>
              <a:t>upward</a:t>
            </a:r>
            <a:r>
              <a:rPr lang="en-US" dirty="0"/>
              <a:t> usually are </a:t>
            </a:r>
            <a:r>
              <a:rPr lang="en-US" u="sng" dirty="0"/>
              <a:t>longitudinal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may follow </a:t>
            </a:r>
            <a:r>
              <a:rPr lang="en-US" b="1" dirty="0">
                <a:solidFill>
                  <a:schemeClr val="bg1"/>
                </a:solidFill>
              </a:rPr>
              <a:t>spontaneous delivery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frequently result from injuries sustained during </a:t>
            </a:r>
            <a:r>
              <a:rPr lang="en-US" dirty="0">
                <a:solidFill>
                  <a:schemeClr val="bg1"/>
                </a:solidFill>
              </a:rPr>
              <a:t>operative NVD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4268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498</TotalTime>
  <Words>831</Words>
  <Application>Microsoft Office PowerPoint</Application>
  <PresentationFormat>Widescreen</PresentationFormat>
  <Paragraphs>140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Berlin</vt:lpstr>
      <vt:lpstr>BIRTH CANAL INJURIES</vt:lpstr>
      <vt:lpstr>PowerPoint Presentation</vt:lpstr>
      <vt:lpstr>PowerPoint Presentation</vt:lpstr>
      <vt:lpstr>Case presentation </vt:lpstr>
      <vt:lpstr>BIRTH CANAL INJURIES</vt:lpstr>
      <vt:lpstr> Vulvovaginal Lacerations</vt:lpstr>
      <vt:lpstr>PowerPoint Presentation</vt:lpstr>
      <vt:lpstr>Tears of the “vaginal wall near the urethra”</vt:lpstr>
      <vt:lpstr>Lacerations of the “middle or upper third of the vagina”</vt:lpstr>
      <vt:lpstr>Lacerations Involve deeper underlying tissues</vt:lpstr>
      <vt:lpstr>PowerPoint Presentation</vt:lpstr>
      <vt:lpstr>Cervical Lacerations</vt:lpstr>
      <vt:lpstr>Cervical Lacerations</vt:lpstr>
      <vt:lpstr>PowerPoint Presentation</vt:lpstr>
      <vt:lpstr> …tears</vt:lpstr>
      <vt:lpstr>PowerPoint Presentation</vt:lpstr>
      <vt:lpstr>colporrhexis                                           Annular                                                  &amp;               ( circular detachment)            </vt:lpstr>
      <vt:lpstr>PowerPoint Presentation</vt:lpstr>
      <vt:lpstr>Diagnosis-treatment of Cervical Lacerations </vt:lpstr>
      <vt:lpstr>repaire  of cervical lacerations </vt:lpstr>
      <vt:lpstr>PowerPoint Presentation</vt:lpstr>
      <vt:lpstr>PowerPoint Presentation</vt:lpstr>
      <vt:lpstr>Following cervical lacerations, subsequent pregnancy                                      outcomes</vt:lpstr>
      <vt:lpstr>In General: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TetaSoft</dc:creator>
  <cp:lastModifiedBy>User</cp:lastModifiedBy>
  <cp:revision>43</cp:revision>
  <dcterms:created xsi:type="dcterms:W3CDTF">2011-02-07T12:48:53Z</dcterms:created>
  <dcterms:modified xsi:type="dcterms:W3CDTF">2024-02-02T15:45:06Z</dcterms:modified>
</cp:coreProperties>
</file>